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67" r:id="rId5"/>
    <p:sldId id="260" r:id="rId6"/>
    <p:sldId id="259" r:id="rId7"/>
    <p:sldId id="261" r:id="rId8"/>
    <p:sldId id="262" r:id="rId9"/>
    <p:sldId id="263" r:id="rId10"/>
    <p:sldId id="264" r:id="rId11"/>
    <p:sldId id="265" r:id="rId12"/>
    <p:sldId id="266" r:id="rId13"/>
    <p:sldId id="280" r:id="rId14"/>
    <p:sldId id="268" r:id="rId15"/>
    <p:sldId id="269" r:id="rId16"/>
    <p:sldId id="275" r:id="rId17"/>
    <p:sldId id="277" r:id="rId18"/>
    <p:sldId id="278" r:id="rId19"/>
    <p:sldId id="279" r:id="rId20"/>
    <p:sldId id="276"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3B5E"/>
    <a:srgbClr val="F6869B"/>
    <a:srgbClr val="FFCC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36A94-4FAB-4030-832D-184D9520B0F9}" v="18" dt="2022-07-10T07:24:15.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SREE" userId="bf7d91433876bd7f" providerId="LiveId" clId="{BAC36A94-4FAB-4030-832D-184D9520B0F9}"/>
    <pc:docChg chg="undo custSel addSld delSld modSld sldOrd">
      <pc:chgData name="HIMASREE" userId="bf7d91433876bd7f" providerId="LiveId" clId="{BAC36A94-4FAB-4030-832D-184D9520B0F9}" dt="2022-07-10T10:17:07.584" v="847" actId="1076"/>
      <pc:docMkLst>
        <pc:docMk/>
      </pc:docMkLst>
      <pc:sldChg chg="addSp modSp mod">
        <pc:chgData name="HIMASREE" userId="bf7d91433876bd7f" providerId="LiveId" clId="{BAC36A94-4FAB-4030-832D-184D9520B0F9}" dt="2022-07-10T07:24:52.697" v="331" actId="1076"/>
        <pc:sldMkLst>
          <pc:docMk/>
          <pc:sldMk cId="2678909572" sldId="256"/>
        </pc:sldMkLst>
        <pc:spChg chg="add mod">
          <ac:chgData name="HIMASREE" userId="bf7d91433876bd7f" providerId="LiveId" clId="{BAC36A94-4FAB-4030-832D-184D9520B0F9}" dt="2022-07-10T07:24:52.697" v="331" actId="1076"/>
          <ac:spMkLst>
            <pc:docMk/>
            <pc:sldMk cId="2678909572" sldId="256"/>
            <ac:spMk id="5" creationId="{0729F949-B008-7242-7327-B3E3CDC3C1B9}"/>
          </ac:spMkLst>
        </pc:spChg>
      </pc:sldChg>
      <pc:sldChg chg="modSp mod ord">
        <pc:chgData name="HIMASREE" userId="bf7d91433876bd7f" providerId="LiveId" clId="{BAC36A94-4FAB-4030-832D-184D9520B0F9}" dt="2022-07-10T09:14:24.984" v="582" actId="20577"/>
        <pc:sldMkLst>
          <pc:docMk/>
          <pc:sldMk cId="721350908" sldId="260"/>
        </pc:sldMkLst>
        <pc:spChg chg="mod">
          <ac:chgData name="HIMASREE" userId="bf7d91433876bd7f" providerId="LiveId" clId="{BAC36A94-4FAB-4030-832D-184D9520B0F9}" dt="2022-07-10T09:14:24.984" v="582" actId="20577"/>
          <ac:spMkLst>
            <pc:docMk/>
            <pc:sldMk cId="721350908" sldId="260"/>
            <ac:spMk id="5" creationId="{2BC4A7ED-495D-597A-3D28-BA6238DD4A70}"/>
          </ac:spMkLst>
        </pc:spChg>
      </pc:sldChg>
      <pc:sldChg chg="modSp mod">
        <pc:chgData name="HIMASREE" userId="bf7d91433876bd7f" providerId="LiveId" clId="{BAC36A94-4FAB-4030-832D-184D9520B0F9}" dt="2022-07-10T09:18:32.518" v="596" actId="20577"/>
        <pc:sldMkLst>
          <pc:docMk/>
          <pc:sldMk cId="722088886" sldId="261"/>
        </pc:sldMkLst>
        <pc:spChg chg="mod">
          <ac:chgData name="HIMASREE" userId="bf7d91433876bd7f" providerId="LiveId" clId="{BAC36A94-4FAB-4030-832D-184D9520B0F9}" dt="2022-07-10T09:18:32.518" v="596" actId="20577"/>
          <ac:spMkLst>
            <pc:docMk/>
            <pc:sldMk cId="722088886" sldId="261"/>
            <ac:spMk id="2" creationId="{87D10F54-DD3F-3A7D-8D5E-9F770A2AAC31}"/>
          </ac:spMkLst>
        </pc:spChg>
      </pc:sldChg>
      <pc:sldChg chg="addSp modSp mod">
        <pc:chgData name="HIMASREE" userId="bf7d91433876bd7f" providerId="LiveId" clId="{BAC36A94-4FAB-4030-832D-184D9520B0F9}" dt="2022-07-10T09:35:42.194" v="642" actId="20577"/>
        <pc:sldMkLst>
          <pc:docMk/>
          <pc:sldMk cId="2099320101" sldId="266"/>
        </pc:sldMkLst>
        <pc:spChg chg="mod">
          <ac:chgData name="HIMASREE" userId="bf7d91433876bd7f" providerId="LiveId" clId="{BAC36A94-4FAB-4030-832D-184D9520B0F9}" dt="2022-07-10T09:35:42.194" v="642" actId="20577"/>
          <ac:spMkLst>
            <pc:docMk/>
            <pc:sldMk cId="2099320101" sldId="266"/>
            <ac:spMk id="3" creationId="{22169063-EA18-0385-D636-8E32246C20A0}"/>
          </ac:spMkLst>
        </pc:spChg>
        <pc:picChg chg="add mod">
          <ac:chgData name="HIMASREE" userId="bf7d91433876bd7f" providerId="LiveId" clId="{BAC36A94-4FAB-4030-832D-184D9520B0F9}" dt="2022-07-10T07:23:29.845" v="278"/>
          <ac:picMkLst>
            <pc:docMk/>
            <pc:sldMk cId="2099320101" sldId="266"/>
            <ac:picMk id="5" creationId="{169DB1BE-6AB0-B099-FED8-B8A0EA06588B}"/>
          </ac:picMkLst>
        </pc:picChg>
      </pc:sldChg>
      <pc:sldChg chg="modSp mod">
        <pc:chgData name="HIMASREE" userId="bf7d91433876bd7f" providerId="LiveId" clId="{BAC36A94-4FAB-4030-832D-184D9520B0F9}" dt="2022-07-10T09:14:08.137" v="556" actId="20577"/>
        <pc:sldMkLst>
          <pc:docMk/>
          <pc:sldMk cId="2575839757" sldId="267"/>
        </pc:sldMkLst>
        <pc:spChg chg="mod">
          <ac:chgData name="HIMASREE" userId="bf7d91433876bd7f" providerId="LiveId" clId="{BAC36A94-4FAB-4030-832D-184D9520B0F9}" dt="2022-07-10T09:14:08.137" v="556" actId="20577"/>
          <ac:spMkLst>
            <pc:docMk/>
            <pc:sldMk cId="2575839757" sldId="267"/>
            <ac:spMk id="7" creationId="{7703F251-54E7-D5AF-4D4F-FB52493B4EB6}"/>
          </ac:spMkLst>
        </pc:spChg>
      </pc:sldChg>
      <pc:sldChg chg="addSp modSp mod">
        <pc:chgData name="HIMASREE" userId="bf7d91433876bd7f" providerId="LiveId" clId="{BAC36A94-4FAB-4030-832D-184D9520B0F9}" dt="2022-07-10T09:45:29.592" v="843" actId="1076"/>
        <pc:sldMkLst>
          <pc:docMk/>
          <pc:sldMk cId="2893191777" sldId="268"/>
        </pc:sldMkLst>
        <pc:spChg chg="mod">
          <ac:chgData name="HIMASREE" userId="bf7d91433876bd7f" providerId="LiveId" clId="{BAC36A94-4FAB-4030-832D-184D9520B0F9}" dt="2022-07-10T09:45:29.592" v="843" actId="1076"/>
          <ac:spMkLst>
            <pc:docMk/>
            <pc:sldMk cId="2893191777" sldId="268"/>
            <ac:spMk id="3" creationId="{D33CF97C-E58A-B9BB-65A1-8F762375EDE3}"/>
          </ac:spMkLst>
        </pc:spChg>
        <pc:picChg chg="add mod modCrop">
          <ac:chgData name="HIMASREE" userId="bf7d91433876bd7f" providerId="LiveId" clId="{BAC36A94-4FAB-4030-832D-184D9520B0F9}" dt="2022-07-10T07:16:00.566" v="145" actId="1076"/>
          <ac:picMkLst>
            <pc:docMk/>
            <pc:sldMk cId="2893191777" sldId="268"/>
            <ac:picMk id="5" creationId="{55F69506-6278-CAEC-EBB4-37AF4A552A56}"/>
          </ac:picMkLst>
        </pc:picChg>
        <pc:picChg chg="add mod">
          <ac:chgData name="HIMASREE" userId="bf7d91433876bd7f" providerId="LiveId" clId="{BAC36A94-4FAB-4030-832D-184D9520B0F9}" dt="2022-07-10T07:23:33.367" v="279"/>
          <ac:picMkLst>
            <pc:docMk/>
            <pc:sldMk cId="2893191777" sldId="268"/>
            <ac:picMk id="6" creationId="{9FBD582B-F0C4-2F93-AEC7-F82D4A84F974}"/>
          </ac:picMkLst>
        </pc:picChg>
      </pc:sldChg>
      <pc:sldChg chg="addSp modSp">
        <pc:chgData name="HIMASREE" userId="bf7d91433876bd7f" providerId="LiveId" clId="{BAC36A94-4FAB-4030-832D-184D9520B0F9}" dt="2022-07-10T07:23:37.125" v="280"/>
        <pc:sldMkLst>
          <pc:docMk/>
          <pc:sldMk cId="1728152109" sldId="269"/>
        </pc:sldMkLst>
        <pc:picChg chg="add mod">
          <ac:chgData name="HIMASREE" userId="bf7d91433876bd7f" providerId="LiveId" clId="{BAC36A94-4FAB-4030-832D-184D9520B0F9}" dt="2022-07-10T07:23:37.125" v="280"/>
          <ac:picMkLst>
            <pc:docMk/>
            <pc:sldMk cId="1728152109" sldId="269"/>
            <ac:picMk id="5" creationId="{BF6625BF-857E-AFD6-47A9-3B3437B870F7}"/>
          </ac:picMkLst>
        </pc:picChg>
      </pc:sldChg>
      <pc:sldChg chg="del">
        <pc:chgData name="HIMASREE" userId="bf7d91433876bd7f" providerId="LiveId" clId="{BAC36A94-4FAB-4030-832D-184D9520B0F9}" dt="2022-07-10T07:14:28.276" v="133" actId="47"/>
        <pc:sldMkLst>
          <pc:docMk/>
          <pc:sldMk cId="975323965" sldId="270"/>
        </pc:sldMkLst>
      </pc:sldChg>
      <pc:sldChg chg="del">
        <pc:chgData name="HIMASREE" userId="bf7d91433876bd7f" providerId="LiveId" clId="{BAC36A94-4FAB-4030-832D-184D9520B0F9}" dt="2022-07-10T07:14:26.079" v="132" actId="47"/>
        <pc:sldMkLst>
          <pc:docMk/>
          <pc:sldMk cId="1278484863" sldId="271"/>
        </pc:sldMkLst>
      </pc:sldChg>
      <pc:sldChg chg="del">
        <pc:chgData name="HIMASREE" userId="bf7d91433876bd7f" providerId="LiveId" clId="{BAC36A94-4FAB-4030-832D-184D9520B0F9}" dt="2022-07-10T07:14:23.809" v="131" actId="47"/>
        <pc:sldMkLst>
          <pc:docMk/>
          <pc:sldMk cId="3590959656" sldId="272"/>
        </pc:sldMkLst>
      </pc:sldChg>
      <pc:sldChg chg="modSp del mod">
        <pc:chgData name="HIMASREE" userId="bf7d91433876bd7f" providerId="LiveId" clId="{BAC36A94-4FAB-4030-832D-184D9520B0F9}" dt="2022-07-10T07:21:42.591" v="266" actId="47"/>
        <pc:sldMkLst>
          <pc:docMk/>
          <pc:sldMk cId="3230812536" sldId="273"/>
        </pc:sldMkLst>
        <pc:spChg chg="mod">
          <ac:chgData name="HIMASREE" userId="bf7d91433876bd7f" providerId="LiveId" clId="{BAC36A94-4FAB-4030-832D-184D9520B0F9}" dt="2022-07-10T07:21:38.222" v="265" actId="6549"/>
          <ac:spMkLst>
            <pc:docMk/>
            <pc:sldMk cId="3230812536" sldId="273"/>
            <ac:spMk id="3" creationId="{190C48B3-E95F-BCB3-8FA3-4DE6930E34F0}"/>
          </ac:spMkLst>
        </pc:spChg>
      </pc:sldChg>
      <pc:sldChg chg="addSp modSp ord">
        <pc:chgData name="HIMASREE" userId="bf7d91433876bd7f" providerId="LiveId" clId="{BAC36A94-4FAB-4030-832D-184D9520B0F9}" dt="2022-07-10T07:23:39.339" v="281"/>
        <pc:sldMkLst>
          <pc:docMk/>
          <pc:sldMk cId="4255038639" sldId="275"/>
        </pc:sldMkLst>
        <pc:picChg chg="add mod">
          <ac:chgData name="HIMASREE" userId="bf7d91433876bd7f" providerId="LiveId" clId="{BAC36A94-4FAB-4030-832D-184D9520B0F9}" dt="2022-07-10T07:23:39.339" v="281"/>
          <ac:picMkLst>
            <pc:docMk/>
            <pc:sldMk cId="4255038639" sldId="275"/>
            <ac:picMk id="5" creationId="{BC0B9C9D-4C37-C27E-41F6-378AABBB646E}"/>
          </ac:picMkLst>
        </pc:picChg>
      </pc:sldChg>
      <pc:sldChg chg="addSp modSp mod">
        <pc:chgData name="HIMASREE" userId="bf7d91433876bd7f" providerId="LiveId" clId="{BAC36A94-4FAB-4030-832D-184D9520B0F9}" dt="2022-07-10T07:23:55.305" v="287"/>
        <pc:sldMkLst>
          <pc:docMk/>
          <pc:sldMk cId="4171808568" sldId="276"/>
        </pc:sldMkLst>
        <pc:spChg chg="mod">
          <ac:chgData name="HIMASREE" userId="bf7d91433876bd7f" providerId="LiveId" clId="{BAC36A94-4FAB-4030-832D-184D9520B0F9}" dt="2022-07-10T07:14:51.717" v="136" actId="20577"/>
          <ac:spMkLst>
            <pc:docMk/>
            <pc:sldMk cId="4171808568" sldId="276"/>
            <ac:spMk id="2" creationId="{42FEFD1D-B616-FF8C-ACC1-A6E355CF57F4}"/>
          </ac:spMkLst>
        </pc:spChg>
        <pc:spChg chg="mod">
          <ac:chgData name="HIMASREE" userId="bf7d91433876bd7f" providerId="LiveId" clId="{BAC36A94-4FAB-4030-832D-184D9520B0F9}" dt="2022-07-07T12:22:19.146" v="31" actId="207"/>
          <ac:spMkLst>
            <pc:docMk/>
            <pc:sldMk cId="4171808568" sldId="276"/>
            <ac:spMk id="3" creationId="{B18419C8-BE3B-D856-170A-B4FFC1E70CB8}"/>
          </ac:spMkLst>
        </pc:spChg>
        <pc:picChg chg="add mod">
          <ac:chgData name="HIMASREE" userId="bf7d91433876bd7f" providerId="LiveId" clId="{BAC36A94-4FAB-4030-832D-184D9520B0F9}" dt="2022-07-10T07:23:55.305" v="287"/>
          <ac:picMkLst>
            <pc:docMk/>
            <pc:sldMk cId="4171808568" sldId="276"/>
            <ac:picMk id="5" creationId="{C5E51347-8D77-1A16-0567-924537220228}"/>
          </ac:picMkLst>
        </pc:picChg>
      </pc:sldChg>
      <pc:sldChg chg="addSp delSp modSp add mod">
        <pc:chgData name="HIMASREE" userId="bf7d91433876bd7f" providerId="LiveId" clId="{BAC36A94-4FAB-4030-832D-184D9520B0F9}" dt="2022-07-10T07:23:41.709" v="282"/>
        <pc:sldMkLst>
          <pc:docMk/>
          <pc:sldMk cId="90499445" sldId="277"/>
        </pc:sldMkLst>
        <pc:spChg chg="mod">
          <ac:chgData name="HIMASREE" userId="bf7d91433876bd7f" providerId="LiveId" clId="{BAC36A94-4FAB-4030-832D-184D9520B0F9}" dt="2022-07-10T07:04:23.384" v="69" actId="1076"/>
          <ac:spMkLst>
            <pc:docMk/>
            <pc:sldMk cId="90499445" sldId="277"/>
            <ac:spMk id="2" creationId="{3F269AAB-C46B-F099-513F-D8BB457BB800}"/>
          </ac:spMkLst>
        </pc:spChg>
        <pc:spChg chg="add mod">
          <ac:chgData name="HIMASREE" userId="bf7d91433876bd7f" providerId="LiveId" clId="{BAC36A94-4FAB-4030-832D-184D9520B0F9}" dt="2022-07-10T07:04:27.448" v="70" actId="1076"/>
          <ac:spMkLst>
            <pc:docMk/>
            <pc:sldMk cId="90499445" sldId="277"/>
            <ac:spMk id="4" creationId="{190F65A6-6B2B-0D1E-B9BB-A54D4021D6E4}"/>
          </ac:spMkLst>
        </pc:spChg>
        <pc:spChg chg="add del">
          <ac:chgData name="HIMASREE" userId="bf7d91433876bd7f" providerId="LiveId" clId="{BAC36A94-4FAB-4030-832D-184D9520B0F9}" dt="2022-07-10T07:04:37.958" v="72" actId="478"/>
          <ac:spMkLst>
            <pc:docMk/>
            <pc:sldMk cId="90499445" sldId="277"/>
            <ac:spMk id="5" creationId="{126F743A-8A9B-3FBB-B630-0C19241B2958}"/>
          </ac:spMkLst>
        </pc:spChg>
        <pc:picChg chg="del">
          <ac:chgData name="HIMASREE" userId="bf7d91433876bd7f" providerId="LiveId" clId="{BAC36A94-4FAB-4030-832D-184D9520B0F9}" dt="2022-07-10T07:03:09.144" v="33" actId="478"/>
          <ac:picMkLst>
            <pc:docMk/>
            <pc:sldMk cId="90499445" sldId="277"/>
            <ac:picMk id="6" creationId="{05EF8A34-750B-E79A-F4EF-9A9B4E717EB6}"/>
          </ac:picMkLst>
        </pc:picChg>
        <pc:picChg chg="add mod">
          <ac:chgData name="HIMASREE" userId="bf7d91433876bd7f" providerId="LiveId" clId="{BAC36A94-4FAB-4030-832D-184D9520B0F9}" dt="2022-07-10T07:14:10.931" v="130" actId="1076"/>
          <ac:picMkLst>
            <pc:docMk/>
            <pc:sldMk cId="90499445" sldId="277"/>
            <ac:picMk id="7" creationId="{A2E6C993-3916-87FE-EF30-73CC06C4A4AF}"/>
          </ac:picMkLst>
        </pc:picChg>
        <pc:picChg chg="add mod">
          <ac:chgData name="HIMASREE" userId="bf7d91433876bd7f" providerId="LiveId" clId="{BAC36A94-4FAB-4030-832D-184D9520B0F9}" dt="2022-07-10T07:14:07.312" v="129" actId="1076"/>
          <ac:picMkLst>
            <pc:docMk/>
            <pc:sldMk cId="90499445" sldId="277"/>
            <ac:picMk id="8" creationId="{8C171BC7-89E8-8AB3-44E7-DB9AEF4D3655}"/>
          </ac:picMkLst>
        </pc:picChg>
        <pc:picChg chg="add mod">
          <ac:chgData name="HIMASREE" userId="bf7d91433876bd7f" providerId="LiveId" clId="{BAC36A94-4FAB-4030-832D-184D9520B0F9}" dt="2022-07-10T07:23:41.709" v="282"/>
          <ac:picMkLst>
            <pc:docMk/>
            <pc:sldMk cId="90499445" sldId="277"/>
            <ac:picMk id="9" creationId="{02B2B3FF-C5BF-311A-967F-748D7A6C5539}"/>
          </ac:picMkLst>
        </pc:picChg>
      </pc:sldChg>
      <pc:sldChg chg="addSp delSp modSp add mod">
        <pc:chgData name="HIMASREE" userId="bf7d91433876bd7f" providerId="LiveId" clId="{BAC36A94-4FAB-4030-832D-184D9520B0F9}" dt="2022-07-10T10:17:07.584" v="847" actId="1076"/>
        <pc:sldMkLst>
          <pc:docMk/>
          <pc:sldMk cId="895824871" sldId="278"/>
        </pc:sldMkLst>
        <pc:spChg chg="mod">
          <ac:chgData name="HIMASREE" userId="bf7d91433876bd7f" providerId="LiveId" clId="{BAC36A94-4FAB-4030-832D-184D9520B0F9}" dt="2022-07-10T07:05:32.060" v="84" actId="20577"/>
          <ac:spMkLst>
            <pc:docMk/>
            <pc:sldMk cId="895824871" sldId="278"/>
            <ac:spMk id="4" creationId="{190F65A6-6B2B-0D1E-B9BB-A54D4021D6E4}"/>
          </ac:spMkLst>
        </pc:spChg>
        <pc:picChg chg="add del mod">
          <ac:chgData name="HIMASREE" userId="bf7d91433876bd7f" providerId="LiveId" clId="{BAC36A94-4FAB-4030-832D-184D9520B0F9}" dt="2022-07-10T10:17:01.669" v="844" actId="478"/>
          <ac:picMkLst>
            <pc:docMk/>
            <pc:sldMk cId="895824871" sldId="278"/>
            <ac:picMk id="6" creationId="{CE4A7436-A5AE-A5E1-E450-3A3553FFF154}"/>
          </ac:picMkLst>
        </pc:picChg>
        <pc:picChg chg="add mod">
          <ac:chgData name="HIMASREE" userId="bf7d91433876bd7f" providerId="LiveId" clId="{BAC36A94-4FAB-4030-832D-184D9520B0F9}" dt="2022-07-10T10:17:07.584" v="847" actId="1076"/>
          <ac:picMkLst>
            <pc:docMk/>
            <pc:sldMk cId="895824871" sldId="278"/>
            <ac:picMk id="7" creationId="{059F8AC4-55F8-D531-DF73-E102EEDC7F90}"/>
          </ac:picMkLst>
        </pc:picChg>
        <pc:picChg chg="del">
          <ac:chgData name="HIMASREE" userId="bf7d91433876bd7f" providerId="LiveId" clId="{BAC36A94-4FAB-4030-832D-184D9520B0F9}" dt="2022-07-10T07:05:34.375" v="85" actId="478"/>
          <ac:picMkLst>
            <pc:docMk/>
            <pc:sldMk cId="895824871" sldId="278"/>
            <ac:picMk id="7" creationId="{A2E6C993-3916-87FE-EF30-73CC06C4A4AF}"/>
          </ac:picMkLst>
        </pc:picChg>
        <pc:picChg chg="add mod">
          <ac:chgData name="HIMASREE" userId="bf7d91433876bd7f" providerId="LiveId" clId="{BAC36A94-4FAB-4030-832D-184D9520B0F9}" dt="2022-07-10T07:23:47.552" v="284"/>
          <ac:picMkLst>
            <pc:docMk/>
            <pc:sldMk cId="895824871" sldId="278"/>
            <ac:picMk id="8" creationId="{9685F624-BD01-4EF9-7E79-D8BB97F6326F}"/>
          </ac:picMkLst>
        </pc:picChg>
      </pc:sldChg>
      <pc:sldChg chg="addSp delSp modSp add mod">
        <pc:chgData name="HIMASREE" userId="bf7d91433876bd7f" providerId="LiveId" clId="{BAC36A94-4FAB-4030-832D-184D9520B0F9}" dt="2022-07-10T07:23:52.504" v="286"/>
        <pc:sldMkLst>
          <pc:docMk/>
          <pc:sldMk cId="84797933" sldId="279"/>
        </pc:sldMkLst>
        <pc:spChg chg="mod">
          <ac:chgData name="HIMASREE" userId="bf7d91433876bd7f" providerId="LiveId" clId="{BAC36A94-4FAB-4030-832D-184D9520B0F9}" dt="2022-07-10T07:11:44.417" v="119"/>
          <ac:spMkLst>
            <pc:docMk/>
            <pc:sldMk cId="84797933" sldId="279"/>
            <ac:spMk id="4" creationId="{190F65A6-6B2B-0D1E-B9BB-A54D4021D6E4}"/>
          </ac:spMkLst>
        </pc:spChg>
        <pc:picChg chg="del">
          <ac:chgData name="HIMASREE" userId="bf7d91433876bd7f" providerId="LiveId" clId="{BAC36A94-4FAB-4030-832D-184D9520B0F9}" dt="2022-07-10T07:11:46.079" v="120" actId="478"/>
          <ac:picMkLst>
            <pc:docMk/>
            <pc:sldMk cId="84797933" sldId="279"/>
            <ac:picMk id="6" creationId="{CE4A7436-A5AE-A5E1-E450-3A3553FFF154}"/>
          </ac:picMkLst>
        </pc:picChg>
        <pc:picChg chg="add mod">
          <ac:chgData name="HIMASREE" userId="bf7d91433876bd7f" providerId="LiveId" clId="{BAC36A94-4FAB-4030-832D-184D9520B0F9}" dt="2022-07-10T07:23:51.837" v="285" actId="1076"/>
          <ac:picMkLst>
            <pc:docMk/>
            <pc:sldMk cId="84797933" sldId="279"/>
            <ac:picMk id="7" creationId="{E3573DC4-48BA-6B17-4554-6D10174FCA83}"/>
          </ac:picMkLst>
        </pc:picChg>
        <pc:picChg chg="add mod">
          <ac:chgData name="HIMASREE" userId="bf7d91433876bd7f" providerId="LiveId" clId="{BAC36A94-4FAB-4030-832D-184D9520B0F9}" dt="2022-07-10T07:23:52.504" v="286"/>
          <ac:picMkLst>
            <pc:docMk/>
            <pc:sldMk cId="84797933" sldId="279"/>
            <ac:picMk id="8" creationId="{F0B1035E-60BD-FB3F-C975-C85A67E75DE9}"/>
          </ac:picMkLst>
        </pc:picChg>
      </pc:sldChg>
      <pc:sldChg chg="modSp add mod">
        <pc:chgData name="HIMASREE" userId="bf7d91433876bd7f" providerId="LiveId" clId="{BAC36A94-4FAB-4030-832D-184D9520B0F9}" dt="2022-07-10T09:00:41.802" v="534" actId="1076"/>
        <pc:sldMkLst>
          <pc:docMk/>
          <pc:sldMk cId="2106559612" sldId="280"/>
        </pc:sldMkLst>
        <pc:spChg chg="mod">
          <ac:chgData name="HIMASREE" userId="bf7d91433876bd7f" providerId="LiveId" clId="{BAC36A94-4FAB-4030-832D-184D9520B0F9}" dt="2022-07-10T09:00:41.802" v="534" actId="1076"/>
          <ac:spMkLst>
            <pc:docMk/>
            <pc:sldMk cId="2106559612" sldId="280"/>
            <ac:spMk id="2" creationId="{39051017-7DF9-B674-6247-7974B24C3658}"/>
          </ac:spMkLst>
        </pc:spChg>
        <pc:spChg chg="mod">
          <ac:chgData name="HIMASREE" userId="bf7d91433876bd7f" providerId="LiveId" clId="{BAC36A94-4FAB-4030-832D-184D9520B0F9}" dt="2022-07-10T09:00:22.763" v="522" actId="20577"/>
          <ac:spMkLst>
            <pc:docMk/>
            <pc:sldMk cId="2106559612" sldId="280"/>
            <ac:spMk id="3" creationId="{22169063-EA18-0385-D636-8E32246C20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5EDAD-2D4A-4D11-9829-02A2143F79BB}"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F10F8-7F44-4542-B008-6AEE35255001}" type="slidenum">
              <a:rPr lang="en-US" smtClean="0"/>
              <a:t>‹#›</a:t>
            </a:fld>
            <a:endParaRPr lang="en-US"/>
          </a:p>
        </p:txBody>
      </p:sp>
    </p:spTree>
    <p:extLst>
      <p:ext uri="{BB962C8B-B14F-4D97-AF65-F5344CB8AC3E}">
        <p14:creationId xmlns:p14="http://schemas.microsoft.com/office/powerpoint/2010/main" val="106859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F1DC3D-7623-4169-B224-C77AF38011DB}" type="datetime1">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383727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85EB86-5998-4FD7-8057-33159D8FF702}" type="datetime1">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237761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10B698-3117-43AF-B5E2-B71DD630ED58}" type="datetime1">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231775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C5F0AF-56EE-4FF3-BF33-221DC9ED9B1C}" type="datetime1">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210576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D559C6-25D3-4B83-B6CC-D0AA9963E429}" type="datetime1">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15527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6B6F41-9883-4F64-BE00-AC839A5CF706}" type="datetime1">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2280520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1F4B9E-252A-42B3-B33B-D4C69A4C065D}" type="datetime1">
              <a:rPr lang="en-US" smtClean="0"/>
              <a:t>7/10/2022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132203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2CF302-9868-4405-BFA3-4408C0A26557}" type="datetime1">
              <a:rPr lang="en-US" smtClean="0"/>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18434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829D4-2C6F-4BA9-AB89-A208B4C258F1}" type="datetime1">
              <a:rPr lang="en-US" smtClean="0"/>
              <a:t>7/10/2022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165956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8DE583-91FE-42DA-A9C1-C787F0933A7C}" type="datetime1">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116618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9FF40B-50B4-49AD-9097-B044F8E2ABAB}" type="datetime1">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AE5E7-2159-44D2-AFC8-9A1629FCB80D}" type="slidenum">
              <a:rPr lang="en-US" smtClean="0"/>
              <a:t>‹#›</a:t>
            </a:fld>
            <a:endParaRPr lang="en-US"/>
          </a:p>
        </p:txBody>
      </p:sp>
    </p:spTree>
    <p:extLst>
      <p:ext uri="{BB962C8B-B14F-4D97-AF65-F5344CB8AC3E}">
        <p14:creationId xmlns:p14="http://schemas.microsoft.com/office/powerpoint/2010/main" val="3796276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FD449-2AFA-4B4E-BC24-ADE21048DAD4}" type="datetime1">
              <a:rPr lang="en-US" smtClean="0"/>
              <a:t>7/10/2022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AE5E7-2159-44D2-AFC8-9A1629FCB80D}" type="slidenum">
              <a:rPr lang="en-US" smtClean="0"/>
              <a:t>‹#›</a:t>
            </a:fld>
            <a:endParaRPr lang="en-US"/>
          </a:p>
        </p:txBody>
      </p:sp>
    </p:spTree>
    <p:extLst>
      <p:ext uri="{BB962C8B-B14F-4D97-AF65-F5344CB8AC3E}">
        <p14:creationId xmlns:p14="http://schemas.microsoft.com/office/powerpoint/2010/main" val="2938347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stamp/stamp.jsp?tp=&amp;arnumber=9582163" TargetMode="External"/><Relationship Id="rId2" Type="http://schemas.openxmlformats.org/officeDocument/2006/relationships/hyperlink" Target="https://ieeexplore.ieee.org/document/9582163"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9BF4-E754-A314-CF19-1EF113C2E83D}"/>
              </a:ext>
            </a:extLst>
          </p:cNvPr>
          <p:cNvSpPr>
            <a:spLocks noGrp="1"/>
          </p:cNvSpPr>
          <p:nvPr>
            <p:ph type="ctrTitle"/>
          </p:nvPr>
        </p:nvSpPr>
        <p:spPr/>
        <p:txBody>
          <a:bodyPr/>
          <a:lstStyle/>
          <a:p>
            <a:r>
              <a:rPr lang="en-US" dirty="0"/>
              <a:t>21AIE113</a:t>
            </a:r>
          </a:p>
        </p:txBody>
      </p:sp>
      <p:sp>
        <p:nvSpPr>
          <p:cNvPr id="3" name="Subtitle 2">
            <a:extLst>
              <a:ext uri="{FF2B5EF4-FFF2-40B4-BE49-F238E27FC236}">
                <a16:creationId xmlns:a16="http://schemas.microsoft.com/office/drawing/2014/main" id="{AA496F16-DFA2-1F94-78AD-3293FE5D49B2}"/>
              </a:ext>
            </a:extLst>
          </p:cNvPr>
          <p:cNvSpPr>
            <a:spLocks noGrp="1"/>
          </p:cNvSpPr>
          <p:nvPr>
            <p:ph type="subTitle" idx="1"/>
          </p:nvPr>
        </p:nvSpPr>
        <p:spPr/>
        <p:txBody>
          <a:bodyPr>
            <a:normAutofit/>
          </a:bodyPr>
          <a:lstStyle/>
          <a:p>
            <a:r>
              <a:rPr lang="en-US" sz="4400" b="1" dirty="0">
                <a:latin typeface="Times New Roman" panose="02020603050405020304" pitchFamily="18" charset="0"/>
                <a:cs typeface="Times New Roman" panose="02020603050405020304" pitchFamily="18" charset="0"/>
              </a:rPr>
              <a:t>Introduction to Electronics</a:t>
            </a:r>
            <a:endParaRPr lang="en-US" sz="4400" dirty="0"/>
          </a:p>
        </p:txBody>
      </p:sp>
      <p:pic>
        <p:nvPicPr>
          <p:cNvPr id="6" name="Picture 5">
            <a:extLst>
              <a:ext uri="{FF2B5EF4-FFF2-40B4-BE49-F238E27FC236}">
                <a16:creationId xmlns:a16="http://schemas.microsoft.com/office/drawing/2014/main" id="{5242C87B-EF7C-9C68-708A-6E5755C9EEA4}"/>
              </a:ext>
            </a:extLst>
          </p:cNvPr>
          <p:cNvPicPr>
            <a:picLocks noChangeAspect="1"/>
          </p:cNvPicPr>
          <p:nvPr/>
        </p:nvPicPr>
        <p:blipFill>
          <a:blip r:embed="rId2"/>
          <a:stretch>
            <a:fillRect/>
          </a:stretch>
        </p:blipFill>
        <p:spPr>
          <a:xfrm>
            <a:off x="8178800" y="-60960"/>
            <a:ext cx="4013200" cy="1341388"/>
          </a:xfrm>
          <a:prstGeom prst="rect">
            <a:avLst/>
          </a:prstGeom>
        </p:spPr>
      </p:pic>
      <p:sp>
        <p:nvSpPr>
          <p:cNvPr id="4" name="Slide Number Placeholder 3">
            <a:extLst>
              <a:ext uri="{FF2B5EF4-FFF2-40B4-BE49-F238E27FC236}">
                <a16:creationId xmlns:a16="http://schemas.microsoft.com/office/drawing/2014/main" id="{AC7F9674-FDF9-CDC4-7644-F85CA477A133}"/>
              </a:ext>
            </a:extLst>
          </p:cNvPr>
          <p:cNvSpPr>
            <a:spLocks noGrp="1"/>
          </p:cNvSpPr>
          <p:nvPr>
            <p:ph type="sldNum" sz="quarter" idx="12"/>
          </p:nvPr>
        </p:nvSpPr>
        <p:spPr/>
        <p:txBody>
          <a:bodyPr/>
          <a:lstStyle/>
          <a:p>
            <a:fld id="{597AE5E7-2159-44D2-AFC8-9A1629FCB80D}" type="slidenum">
              <a:rPr lang="en-US" smtClean="0"/>
              <a:t>1</a:t>
            </a:fld>
            <a:endParaRPr lang="en-US"/>
          </a:p>
        </p:txBody>
      </p:sp>
      <p:sp>
        <p:nvSpPr>
          <p:cNvPr id="5" name="TextBox 4">
            <a:extLst>
              <a:ext uri="{FF2B5EF4-FFF2-40B4-BE49-F238E27FC236}">
                <a16:creationId xmlns:a16="http://schemas.microsoft.com/office/drawing/2014/main" id="{0729F949-B008-7242-7327-B3E3CDC3C1B9}"/>
              </a:ext>
            </a:extLst>
          </p:cNvPr>
          <p:cNvSpPr txBox="1"/>
          <p:nvPr/>
        </p:nvSpPr>
        <p:spPr>
          <a:xfrm>
            <a:off x="538480" y="5649059"/>
            <a:ext cx="5862320" cy="646331"/>
          </a:xfrm>
          <a:prstGeom prst="rect">
            <a:avLst/>
          </a:prstGeom>
          <a:noFill/>
        </p:spPr>
        <p:txBody>
          <a:bodyPr wrap="square" rtlCol="0">
            <a:spAutoFit/>
          </a:bodyPr>
          <a:lstStyle/>
          <a:p>
            <a:r>
              <a:rPr lang="en-US" dirty="0"/>
              <a:t>Under the guidance of:</a:t>
            </a:r>
          </a:p>
          <a:p>
            <a:r>
              <a:rPr lang="en-US" dirty="0"/>
              <a:t>Ms. Sudha Yadav</a:t>
            </a:r>
          </a:p>
        </p:txBody>
      </p:sp>
    </p:spTree>
    <p:extLst>
      <p:ext uri="{BB962C8B-B14F-4D97-AF65-F5344CB8AC3E}">
        <p14:creationId xmlns:p14="http://schemas.microsoft.com/office/powerpoint/2010/main" val="267890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69CC-E430-6CBD-5E1E-330695C0CE36}"/>
              </a:ext>
            </a:extLst>
          </p:cNvPr>
          <p:cNvSpPr>
            <a:spLocks noGrp="1"/>
          </p:cNvSpPr>
          <p:nvPr>
            <p:ph type="title"/>
          </p:nvPr>
        </p:nvSpPr>
        <p:spPr>
          <a:xfrm>
            <a:off x="599440" y="508000"/>
            <a:ext cx="10378440" cy="918528"/>
          </a:xfrm>
        </p:spPr>
        <p:txBody>
          <a:bodyPr/>
          <a:lstStyle/>
          <a:p>
            <a:r>
              <a:rPr lang="en-US" sz="4400" b="1" dirty="0">
                <a:solidFill>
                  <a:srgbClr val="F03B5E"/>
                </a:solidFill>
                <a:latin typeface="Times New Roman" panose="02020603050405020304" pitchFamily="18" charset="0"/>
                <a:cs typeface="Times New Roman" panose="02020603050405020304" pitchFamily="18" charset="0"/>
              </a:rPr>
              <a:t>SYSTEM FEATURES:</a:t>
            </a:r>
            <a:endParaRPr lang="en-US" b="1" dirty="0">
              <a:solidFill>
                <a:srgbClr val="F03B5E"/>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2123D8-CA94-8782-9280-7B7C693E230E}"/>
              </a:ext>
            </a:extLst>
          </p:cNvPr>
          <p:cNvSpPr>
            <a:spLocks noGrp="1"/>
          </p:cNvSpPr>
          <p:nvPr>
            <p:ph idx="1"/>
          </p:nvPr>
        </p:nvSpPr>
        <p:spPr/>
        <p:txBody>
          <a:bodyPr>
            <a:normAutofit fontScale="77500" lnSpcReduction="20000"/>
          </a:bodyPr>
          <a:lstStyle/>
          <a:p>
            <a:pPr marL="0" indent="0">
              <a:lnSpc>
                <a:spcPct val="90000"/>
              </a:lnSpc>
              <a:spcBef>
                <a:spcPct val="20000"/>
              </a:spcBef>
              <a:spcAft>
                <a:spcPts val="600"/>
              </a:spcAft>
              <a:buClr>
                <a:srgbClr val="F03B5E"/>
              </a:buClr>
              <a:buNone/>
            </a:pPr>
            <a:r>
              <a:rPr lang="en-US" sz="2800" u="sng" dirty="0">
                <a:solidFill>
                  <a:srgbClr val="F6869B"/>
                </a:solidFill>
                <a:latin typeface="Times New Roman" panose="02020603050405020304" pitchFamily="18" charset="0"/>
                <a:cs typeface="Times New Roman" panose="02020603050405020304" pitchFamily="18" charset="0"/>
              </a:rPr>
              <a:t>Description and priority: </a:t>
            </a:r>
          </a:p>
          <a:p>
            <a:pPr>
              <a:lnSpc>
                <a:spcPct val="90000"/>
              </a:lnSpc>
              <a:spcBef>
                <a:spcPct val="20000"/>
              </a:spcBef>
              <a:spcAft>
                <a:spcPts val="600"/>
              </a:spcAft>
              <a:buClr>
                <a:srgbClr val="F03B5E"/>
              </a:buClr>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rgbClr val="F03B5E"/>
              </a:buCl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The accident notification System notifies or informs about the accident spot , time to the nearby hospital , police station and family members .Of course, this project has very high priority in order because will save life in road accident . </a:t>
            </a:r>
          </a:p>
          <a:p>
            <a:pPr>
              <a:lnSpc>
                <a:spcPct val="90000"/>
              </a:lnSpc>
              <a:spcBef>
                <a:spcPct val="20000"/>
              </a:spcBef>
              <a:spcAft>
                <a:spcPts val="600"/>
              </a:spcAft>
              <a:buClr>
                <a:srgbClr val="F03B5E"/>
              </a:buClr>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0" indent="0">
              <a:lnSpc>
                <a:spcPct val="90000"/>
              </a:lnSpc>
              <a:spcBef>
                <a:spcPct val="20000"/>
              </a:spcBef>
              <a:spcAft>
                <a:spcPts val="600"/>
              </a:spcAft>
              <a:buClr>
                <a:srgbClr val="F03B5E"/>
              </a:buClr>
              <a:buNone/>
            </a:pPr>
            <a:r>
              <a:rPr lang="en-US" sz="2800" u="sng" dirty="0">
                <a:solidFill>
                  <a:srgbClr val="F6869B"/>
                </a:solidFill>
                <a:latin typeface="Times New Roman" panose="02020603050405020304" pitchFamily="18" charset="0"/>
                <a:cs typeface="Times New Roman" panose="02020603050405020304" pitchFamily="18" charset="0"/>
              </a:rPr>
              <a:t>Stimulus/Response Sequences:</a:t>
            </a:r>
            <a:r>
              <a:rPr lang="en-US" sz="2800" dirty="0">
                <a:solidFill>
                  <a:srgbClr val="F6869B"/>
                </a:solidFill>
                <a:latin typeface="Times New Roman" panose="02020603050405020304" pitchFamily="18" charset="0"/>
                <a:cs typeface="Times New Roman" panose="02020603050405020304" pitchFamily="18" charset="0"/>
              </a:rPr>
              <a:t> </a:t>
            </a:r>
          </a:p>
          <a:p>
            <a:pPr>
              <a:lnSpc>
                <a:spcPct val="90000"/>
              </a:lnSpc>
              <a:spcBef>
                <a:spcPct val="20000"/>
              </a:spcBef>
              <a:spcAft>
                <a:spcPts val="600"/>
              </a:spcAft>
              <a:buClr>
                <a:srgbClr val="F03B5E"/>
              </a:buClr>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rgbClr val="F03B5E"/>
              </a:buCl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Accident will be detected by accelerometer. </a:t>
            </a:r>
          </a:p>
          <a:p>
            <a:pPr>
              <a:lnSpc>
                <a:spcPct val="90000"/>
              </a:lnSpc>
              <a:spcBef>
                <a:spcPct val="20000"/>
              </a:spcBef>
              <a:spcAft>
                <a:spcPts val="600"/>
              </a:spcAft>
              <a:buClr>
                <a:srgbClr val="F03B5E"/>
              </a:buCl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Engine stops. </a:t>
            </a:r>
          </a:p>
          <a:p>
            <a:pPr>
              <a:lnSpc>
                <a:spcPct val="90000"/>
              </a:lnSpc>
              <a:spcBef>
                <a:spcPct val="20000"/>
              </a:spcBef>
              <a:spcAft>
                <a:spcPts val="600"/>
              </a:spcAft>
              <a:buClr>
                <a:srgbClr val="F03B5E"/>
              </a:buCl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Alarm starts. </a:t>
            </a:r>
          </a:p>
          <a:p>
            <a:pPr>
              <a:lnSpc>
                <a:spcPct val="90000"/>
              </a:lnSpc>
              <a:spcBef>
                <a:spcPct val="20000"/>
              </a:spcBef>
              <a:spcAft>
                <a:spcPts val="600"/>
              </a:spcAft>
              <a:buClr>
                <a:srgbClr val="F03B5E"/>
              </a:buClr>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Gsm</a:t>
            </a:r>
            <a:r>
              <a:rPr lang="en-US" sz="2800" dirty="0">
                <a:latin typeface="Times New Roman" panose="02020603050405020304" pitchFamily="18" charset="0"/>
                <a:cs typeface="Times New Roman" panose="02020603050405020304" pitchFamily="18" charset="0"/>
              </a:rPr>
              <a:t> model activates and send notification.   </a:t>
            </a:r>
          </a:p>
          <a:p>
            <a:pPr>
              <a:buClr>
                <a:srgbClr val="F03B5E"/>
              </a:buCl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DF3842-7D2C-81BA-0233-8D218BE12408}"/>
              </a:ext>
            </a:extLst>
          </p:cNvPr>
          <p:cNvPicPr>
            <a:picLocks noChangeAspect="1"/>
          </p:cNvPicPr>
          <p:nvPr/>
        </p:nvPicPr>
        <p:blipFill>
          <a:blip r:embed="rId2"/>
          <a:stretch>
            <a:fillRect/>
          </a:stretch>
        </p:blipFill>
        <p:spPr>
          <a:xfrm>
            <a:off x="8178800" y="-50800"/>
            <a:ext cx="4013200" cy="1341388"/>
          </a:xfrm>
          <a:prstGeom prst="rect">
            <a:avLst/>
          </a:prstGeom>
        </p:spPr>
      </p:pic>
      <p:sp>
        <p:nvSpPr>
          <p:cNvPr id="5" name="Slide Number Placeholder 4">
            <a:extLst>
              <a:ext uri="{FF2B5EF4-FFF2-40B4-BE49-F238E27FC236}">
                <a16:creationId xmlns:a16="http://schemas.microsoft.com/office/drawing/2014/main" id="{9DF2F9AA-9DBC-D128-4858-1626C6C8CEE6}"/>
              </a:ext>
            </a:extLst>
          </p:cNvPr>
          <p:cNvSpPr>
            <a:spLocks noGrp="1"/>
          </p:cNvSpPr>
          <p:nvPr>
            <p:ph type="sldNum" sz="quarter" idx="12"/>
          </p:nvPr>
        </p:nvSpPr>
        <p:spPr/>
        <p:txBody>
          <a:bodyPr/>
          <a:lstStyle/>
          <a:p>
            <a:fld id="{597AE5E7-2159-44D2-AFC8-9A1629FCB80D}" type="slidenum">
              <a:rPr lang="en-US" smtClean="0"/>
              <a:t>10</a:t>
            </a:fld>
            <a:endParaRPr lang="en-US"/>
          </a:p>
        </p:txBody>
      </p:sp>
    </p:spTree>
    <p:extLst>
      <p:ext uri="{BB962C8B-B14F-4D97-AF65-F5344CB8AC3E}">
        <p14:creationId xmlns:p14="http://schemas.microsoft.com/office/powerpoint/2010/main" val="181155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419AA8-C0BF-695F-B5A3-D9CA07B335EC}"/>
              </a:ext>
            </a:extLst>
          </p:cNvPr>
          <p:cNvSpPr>
            <a:spLocks noGrp="1"/>
          </p:cNvSpPr>
          <p:nvPr>
            <p:ph idx="1"/>
          </p:nvPr>
        </p:nvSpPr>
        <p:spPr>
          <a:xfrm>
            <a:off x="838200" y="901064"/>
            <a:ext cx="10515600" cy="5377815"/>
          </a:xfrm>
        </p:spPr>
        <p:txBody>
          <a:bodyPr>
            <a:noAutofit/>
          </a:bodyPr>
          <a:lstStyle/>
          <a:p>
            <a:pPr>
              <a:lnSpc>
                <a:spcPct val="90000"/>
              </a:lnSpc>
              <a:spcBef>
                <a:spcPct val="20000"/>
              </a:spcBef>
              <a:spcAft>
                <a:spcPts val="600"/>
              </a:spcAft>
              <a:buClr>
                <a:srgbClr val="F03B5E"/>
              </a:buClr>
              <a:buFont typeface="Wingdings 2" charset="2"/>
              <a:buChar char=""/>
            </a:pPr>
            <a:r>
              <a:rPr lang="en-US" sz="1800" u="sng" dirty="0">
                <a:solidFill>
                  <a:srgbClr val="F6869B"/>
                </a:solidFill>
                <a:latin typeface="Times New Roman" panose="02020603050405020304" pitchFamily="18" charset="0"/>
                <a:cs typeface="Times New Roman" panose="02020603050405020304" pitchFamily="18" charset="0"/>
              </a:rPr>
              <a:t>EXTERNAL INTERFACE REQUIREMENT</a:t>
            </a:r>
          </a:p>
          <a:p>
            <a:pPr>
              <a:lnSpc>
                <a:spcPct val="90000"/>
              </a:lnSpc>
              <a:spcBef>
                <a:spcPct val="20000"/>
              </a:spcBef>
              <a:spcAft>
                <a:spcPts val="600"/>
              </a:spcAft>
              <a:buClr>
                <a:srgbClr val="F03B5E"/>
              </a:buClr>
              <a:buFont typeface="Wingdings 2" charset="2"/>
              <a:buChar char=""/>
            </a:pPr>
            <a:endParaRPr lang="en-US" sz="1800"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rgbClr val="F03B5E"/>
              </a:buClr>
              <a:buFont typeface="Wingdings 2" charset="2"/>
              <a:buChar char=""/>
            </a:pPr>
            <a:r>
              <a:rPr lang="en-US" sz="1800" u="sng" dirty="0">
                <a:solidFill>
                  <a:srgbClr val="F6869B"/>
                </a:solidFill>
                <a:latin typeface="Times New Roman" panose="02020603050405020304" pitchFamily="18" charset="0"/>
                <a:cs typeface="Times New Roman" panose="02020603050405020304" pitchFamily="18" charset="0"/>
              </a:rPr>
              <a:t>User Interface :</a:t>
            </a:r>
          </a:p>
          <a:p>
            <a:pPr>
              <a:lnSpc>
                <a:spcPct val="90000"/>
              </a:lnSpc>
              <a:spcBef>
                <a:spcPct val="20000"/>
              </a:spcBef>
              <a:spcAft>
                <a:spcPts val="600"/>
              </a:spcAft>
              <a:buClr>
                <a:srgbClr val="F03B5E"/>
              </a:buClr>
              <a:buFont typeface="Wingdings 2" charset="2"/>
              <a:buChar char=""/>
            </a:pPr>
            <a:endParaRPr lang="en-US" sz="1800"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Car Driver with car</a:t>
            </a:r>
          </a:p>
          <a:p>
            <a:pPr>
              <a:lnSpc>
                <a:spcPct val="90000"/>
              </a:lnSpc>
              <a:spcBef>
                <a:spcPct val="20000"/>
              </a:spcBef>
              <a:spcAft>
                <a:spcPts val="600"/>
              </a:spcAft>
              <a:buClr>
                <a:srgbClr val="F03B5E"/>
              </a:buClr>
              <a:buFont typeface="Wingdings 2" charset="2"/>
              <a:buChar char=""/>
            </a:pPr>
            <a:endParaRPr lang="en-US" sz="1800"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rgbClr val="F03B5E"/>
              </a:buClr>
              <a:buFont typeface="Wingdings 2" charset="2"/>
              <a:buChar char=""/>
            </a:pPr>
            <a:r>
              <a:rPr lang="en-US" sz="1800" u="sng" dirty="0">
                <a:solidFill>
                  <a:srgbClr val="F6869B"/>
                </a:solidFill>
                <a:latin typeface="Times New Roman" panose="02020603050405020304" pitchFamily="18" charset="0"/>
                <a:cs typeface="Times New Roman" panose="02020603050405020304" pitchFamily="18" charset="0"/>
              </a:rPr>
              <a:t>Hardware interface :</a:t>
            </a:r>
          </a:p>
          <a:p>
            <a:pPr>
              <a:lnSpc>
                <a:spcPct val="90000"/>
              </a:lnSpc>
              <a:spcBef>
                <a:spcPct val="20000"/>
              </a:spcBef>
              <a:spcAft>
                <a:spcPts val="600"/>
              </a:spcAft>
              <a:buClr>
                <a:srgbClr val="F03B5E"/>
              </a:buClr>
              <a:buFont typeface="Wingdings 2" charset="2"/>
              <a:buChar char=""/>
            </a:pPr>
            <a:endParaRPr lang="en-US" sz="1800" dirty="0">
              <a:latin typeface="Times New Roman" panose="02020603050405020304" pitchFamily="18" charset="0"/>
              <a:cs typeface="Times New Roman" panose="02020603050405020304" pitchFamily="18" charset="0"/>
            </a:endParaRP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Power supply with processor</a:t>
            </a: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ARDUINO UNO</a:t>
            </a: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Accelerometer with processor</a:t>
            </a: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GSM with Processor as input and output.</a:t>
            </a: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GPS with processor as input and output and device tracker .</a:t>
            </a:r>
          </a:p>
          <a:p>
            <a:pPr marL="342900" indent="-342900">
              <a:lnSpc>
                <a:spcPct val="90000"/>
              </a:lnSpc>
              <a:spcBef>
                <a:spcPct val="20000"/>
              </a:spcBef>
              <a:spcAft>
                <a:spcPts val="600"/>
              </a:spcAft>
              <a:buClr>
                <a:srgbClr val="F03B5E"/>
              </a:buClr>
              <a:buFont typeface="Wingdings 2" charset="2"/>
              <a:buChar char=""/>
            </a:pPr>
            <a:r>
              <a:rPr lang="en-US" sz="1800" dirty="0">
                <a:latin typeface="Times New Roman" panose="02020603050405020304" pitchFamily="18" charset="0"/>
                <a:cs typeface="Times New Roman" panose="02020603050405020304" pitchFamily="18" charset="0"/>
              </a:rPr>
              <a:t>Display unit for output from processor.</a:t>
            </a:r>
          </a:p>
          <a:p>
            <a:pPr>
              <a:buClr>
                <a:srgbClr val="F03B5E"/>
              </a:buCl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F06FE3A-999F-2C8C-08F1-9DDD3AFFB8F7}"/>
              </a:ext>
            </a:extLst>
          </p:cNvPr>
          <p:cNvPicPr>
            <a:picLocks noChangeAspect="1"/>
          </p:cNvPicPr>
          <p:nvPr/>
        </p:nvPicPr>
        <p:blipFill>
          <a:blip r:embed="rId2"/>
          <a:stretch>
            <a:fillRect/>
          </a:stretch>
        </p:blipFill>
        <p:spPr>
          <a:xfrm>
            <a:off x="8178800" y="-50800"/>
            <a:ext cx="4013200" cy="1341388"/>
          </a:xfrm>
          <a:prstGeom prst="rect">
            <a:avLst/>
          </a:prstGeom>
        </p:spPr>
      </p:pic>
      <p:sp>
        <p:nvSpPr>
          <p:cNvPr id="5" name="Rectangle 4">
            <a:extLst>
              <a:ext uri="{FF2B5EF4-FFF2-40B4-BE49-F238E27FC236}">
                <a16:creationId xmlns:a16="http://schemas.microsoft.com/office/drawing/2014/main" id="{D4635387-EC39-A03C-4751-71F70E09BC3E}"/>
              </a:ext>
            </a:extLst>
          </p:cNvPr>
          <p:cNvSpPr/>
          <p:nvPr/>
        </p:nvSpPr>
        <p:spPr>
          <a:xfrm>
            <a:off x="7894320" y="1869440"/>
            <a:ext cx="4013200" cy="4165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u="sng" dirty="0">
                <a:solidFill>
                  <a:schemeClr val="bg1"/>
                </a:solidFill>
              </a:rPr>
              <a:t>Software Interface :</a:t>
            </a:r>
            <a:endParaRPr lang="en-US" b="1" i="0" u="sng" strike="noStrike" cap="none" baseline="0" noProof="0" dirty="0">
              <a:solidFill>
                <a:schemeClr val="bg1"/>
              </a:solidFill>
              <a:latin typeface="Century Gothic"/>
            </a:endParaRPr>
          </a:p>
          <a:p>
            <a:pPr marL="285750" lvl="0" indent="-285750">
              <a:buFont typeface="Arial" panose="020B0604020202020204" pitchFamily="34" charset="0"/>
              <a:buChar char="•"/>
            </a:pPr>
            <a:r>
              <a:rPr lang="en-US" b="1" dirty="0">
                <a:solidFill>
                  <a:schemeClr val="bg1"/>
                </a:solidFill>
              </a:rPr>
              <a:t>Attaching and integrating message system with Display .</a:t>
            </a:r>
            <a:endParaRPr lang="en-US" dirty="0">
              <a:solidFill>
                <a:schemeClr val="bg1"/>
              </a:solidFill>
            </a:endParaRPr>
          </a:p>
          <a:p>
            <a:pPr marL="285750" lvl="0" indent="-285750">
              <a:buFont typeface="Arial" panose="020B0604020202020204" pitchFamily="34" charset="0"/>
              <a:buChar char="•"/>
            </a:pPr>
            <a:r>
              <a:rPr lang="en-US" b="1" dirty="0">
                <a:solidFill>
                  <a:schemeClr val="bg1"/>
                </a:solidFill>
              </a:rPr>
              <a:t>Calling Api of google map and converting longitude and longitude to location.</a:t>
            </a:r>
          </a:p>
          <a:p>
            <a:pPr lvl="0"/>
            <a:endParaRPr lang="en-US" dirty="0">
              <a:solidFill>
                <a:schemeClr val="bg1"/>
              </a:solidFill>
            </a:endParaRPr>
          </a:p>
          <a:p>
            <a:pPr lvl="0"/>
            <a:r>
              <a:rPr lang="en-US" b="1" u="sng" dirty="0">
                <a:solidFill>
                  <a:schemeClr val="bg1"/>
                </a:solidFill>
              </a:rPr>
              <a:t>Communications Interfaces</a:t>
            </a:r>
          </a:p>
          <a:p>
            <a:pPr lvl="0"/>
            <a:endParaRPr lang="en-US" u="sng" dirty="0">
              <a:solidFill>
                <a:schemeClr val="bg1"/>
              </a:solidFill>
            </a:endParaRPr>
          </a:p>
          <a:p>
            <a:pPr marL="285750" lvl="0" indent="-285750" rtl="0">
              <a:buFont typeface="Arial" panose="020B0604020202020204" pitchFamily="34" charset="0"/>
              <a:buChar char="•"/>
            </a:pPr>
            <a:r>
              <a:rPr lang="en-US" b="1" dirty="0">
                <a:solidFill>
                  <a:schemeClr val="bg1"/>
                </a:solidFill>
              </a:rPr>
              <a:t>The device uses latest messaging apps ex. messenger</a:t>
            </a:r>
            <a:r>
              <a:rPr lang="en-US" b="1" dirty="0">
                <a:solidFill>
                  <a:schemeClr val="bg1"/>
                </a:solidFill>
                <a:latin typeface="Century Gothic" panose="020B0502020202020204"/>
              </a:rPr>
              <a:t> </a:t>
            </a:r>
            <a:endParaRPr lang="en-US" dirty="0">
              <a:solidFill>
                <a:schemeClr val="bg1"/>
              </a:solidFill>
            </a:endParaRPr>
          </a:p>
          <a:p>
            <a:pPr marL="285750" lvl="0" indent="-285750">
              <a:buFont typeface="Arial" panose="020B0604020202020204" pitchFamily="34" charset="0"/>
              <a:buChar char="•"/>
            </a:pPr>
            <a:r>
              <a:rPr lang="en-US" b="1" dirty="0">
                <a:solidFill>
                  <a:schemeClr val="bg1"/>
                </a:solidFill>
              </a:rPr>
              <a:t>Location sent can be used by any browser.</a:t>
            </a:r>
            <a:endParaRPr lang="en-US" dirty="0">
              <a:solidFill>
                <a:schemeClr val="bg1"/>
              </a:solidFill>
            </a:endParaRPr>
          </a:p>
          <a:p>
            <a:pPr algn="ctr"/>
            <a:endParaRPr lang="en-US" dirty="0"/>
          </a:p>
        </p:txBody>
      </p:sp>
      <p:sp>
        <p:nvSpPr>
          <p:cNvPr id="2" name="Slide Number Placeholder 1">
            <a:extLst>
              <a:ext uri="{FF2B5EF4-FFF2-40B4-BE49-F238E27FC236}">
                <a16:creationId xmlns:a16="http://schemas.microsoft.com/office/drawing/2014/main" id="{370CEC83-6970-6969-8BFA-0416355167BC}"/>
              </a:ext>
            </a:extLst>
          </p:cNvPr>
          <p:cNvSpPr>
            <a:spLocks noGrp="1"/>
          </p:cNvSpPr>
          <p:nvPr>
            <p:ph type="sldNum" sz="quarter" idx="12"/>
          </p:nvPr>
        </p:nvSpPr>
        <p:spPr/>
        <p:txBody>
          <a:bodyPr/>
          <a:lstStyle/>
          <a:p>
            <a:fld id="{597AE5E7-2159-44D2-AFC8-9A1629FCB80D}" type="slidenum">
              <a:rPr lang="en-US" smtClean="0"/>
              <a:t>11</a:t>
            </a:fld>
            <a:endParaRPr lang="en-US"/>
          </a:p>
        </p:txBody>
      </p:sp>
    </p:spTree>
    <p:extLst>
      <p:ext uri="{BB962C8B-B14F-4D97-AF65-F5344CB8AC3E}">
        <p14:creationId xmlns:p14="http://schemas.microsoft.com/office/powerpoint/2010/main" val="93378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1017-7DF9-B674-6247-7974B24C3658}"/>
              </a:ext>
            </a:extLst>
          </p:cNvPr>
          <p:cNvSpPr>
            <a:spLocks noGrp="1"/>
          </p:cNvSpPr>
          <p:nvPr>
            <p:ph type="title"/>
          </p:nvPr>
        </p:nvSpPr>
        <p:spPr>
          <a:xfrm>
            <a:off x="3515360" y="335279"/>
            <a:ext cx="4592320" cy="691515"/>
          </a:xfrm>
        </p:spPr>
        <p:txBody>
          <a:bodyPr>
            <a:normAutofit/>
          </a:bodyPr>
          <a:lstStyle/>
          <a:p>
            <a:r>
              <a:rPr lang="en-US" sz="3600" dirty="0">
                <a:solidFill>
                  <a:srgbClr val="F03B5E"/>
                </a:solidFill>
                <a:latin typeface="Times New Roman" panose="02020603050405020304" pitchFamily="18" charset="0"/>
                <a:cs typeface="Times New Roman" panose="02020603050405020304" pitchFamily="18" charset="0"/>
              </a:rPr>
              <a:t>USER INTERFACE</a:t>
            </a:r>
          </a:p>
        </p:txBody>
      </p:sp>
      <p:sp>
        <p:nvSpPr>
          <p:cNvPr id="3" name="Content Placeholder 2">
            <a:extLst>
              <a:ext uri="{FF2B5EF4-FFF2-40B4-BE49-F238E27FC236}">
                <a16:creationId xmlns:a16="http://schemas.microsoft.com/office/drawing/2014/main" id="{22169063-EA18-0385-D636-8E32246C20A0}"/>
              </a:ext>
            </a:extLst>
          </p:cNvPr>
          <p:cNvSpPr>
            <a:spLocks noGrp="1"/>
          </p:cNvSpPr>
          <p:nvPr>
            <p:ph idx="1"/>
          </p:nvPr>
        </p:nvSpPr>
        <p:spPr/>
        <p:txBody>
          <a:bodyPr>
            <a:normAutofit fontScale="77500" lnSpcReduction="20000"/>
          </a:bodyPr>
          <a:lstStyle/>
          <a:p>
            <a:pPr>
              <a:spcBef>
                <a:spcPct val="20000"/>
              </a:spcBef>
              <a:spcAft>
                <a:spcPts val="600"/>
              </a:spcAft>
              <a:buClr>
                <a:srgbClr val="F03B5E"/>
              </a:buClr>
            </a:pPr>
            <a:r>
              <a:rPr lang="en-US" sz="2800" dirty="0">
                <a:solidFill>
                  <a:schemeClr val="tx1"/>
                </a:solidFill>
                <a:latin typeface="Times New Roman" panose="02020603050405020304" pitchFamily="18" charset="0"/>
                <a:cs typeface="Times New Roman" panose="02020603050405020304" pitchFamily="18" charset="0"/>
              </a:rPr>
              <a:t>System can track geographical information automatically and sends an alert SMS regarding accident.</a:t>
            </a:r>
          </a:p>
          <a:p>
            <a:pPr>
              <a:spcBef>
                <a:spcPct val="20000"/>
              </a:spcBef>
              <a:spcAft>
                <a:spcPts val="600"/>
              </a:spcAft>
              <a:buClr>
                <a:srgbClr val="F03B5E"/>
              </a:buClr>
            </a:pPr>
            <a:endParaRPr lang="en-US" sz="2800" dirty="0">
              <a:solidFill>
                <a:schemeClr val="tx1"/>
              </a:solidFill>
              <a:latin typeface="Times New Roman" panose="02020603050405020304" pitchFamily="18" charset="0"/>
              <a:cs typeface="Times New Roman" panose="02020603050405020304" pitchFamily="18" charset="0"/>
            </a:endParaRPr>
          </a:p>
          <a:p>
            <a:pPr>
              <a:spcBef>
                <a:spcPct val="20000"/>
              </a:spcBef>
              <a:spcAft>
                <a:spcPts val="600"/>
              </a:spcAft>
              <a:buClr>
                <a:srgbClr val="F03B5E"/>
              </a:buClr>
            </a:pPr>
            <a:r>
              <a:rPr lang="en-US" sz="2800" dirty="0">
                <a:solidFill>
                  <a:schemeClr val="tx1"/>
                </a:solidFill>
                <a:latin typeface="Times New Roman" panose="02020603050405020304" pitchFamily="18" charset="0"/>
                <a:cs typeface="Times New Roman" panose="02020603050405020304" pitchFamily="18" charset="0"/>
              </a:rPr>
              <a:t>Arduino system sends the alert message through the GSM MODULE to police , hospital , relatives. So the they can immediately trace the location through the GPS MODEM, after receiving the information. Then after conforming the location necessary action will be taken.</a:t>
            </a:r>
          </a:p>
          <a:p>
            <a:pPr>
              <a:spcBef>
                <a:spcPct val="20000"/>
              </a:spcBef>
              <a:spcAft>
                <a:spcPts val="600"/>
              </a:spcAft>
              <a:buClr>
                <a:srgbClr val="F03B5E"/>
              </a:buClr>
            </a:pPr>
            <a:endParaRPr lang="en-US" sz="2800" dirty="0">
              <a:solidFill>
                <a:schemeClr val="tx1"/>
              </a:solidFill>
              <a:latin typeface="Times New Roman" panose="02020603050405020304" pitchFamily="18" charset="0"/>
              <a:cs typeface="Times New Roman" panose="02020603050405020304" pitchFamily="18" charset="0"/>
            </a:endParaRPr>
          </a:p>
          <a:p>
            <a:pPr>
              <a:spcBef>
                <a:spcPct val="20000"/>
              </a:spcBef>
              <a:spcAft>
                <a:spcPts val="600"/>
              </a:spcAft>
              <a:buClr>
                <a:srgbClr val="F03B5E"/>
              </a:buClr>
            </a:pPr>
            <a:r>
              <a:rPr lang="en-US" sz="2800" dirty="0">
                <a:solidFill>
                  <a:schemeClr val="tx1"/>
                </a:solidFill>
                <a:latin typeface="Times New Roman" panose="02020603050405020304" pitchFamily="18" charset="0"/>
                <a:cs typeface="Times New Roman" panose="02020603050405020304" pitchFamily="18" charset="0"/>
              </a:rPr>
              <a:t> If the person meets with a small accident or if there is no serious threat to anyone`s life, then the alert message will be terminated.</a:t>
            </a:r>
          </a:p>
          <a:p>
            <a:pPr>
              <a:spcBef>
                <a:spcPct val="20000"/>
              </a:spcBef>
              <a:spcAft>
                <a:spcPts val="600"/>
              </a:spcAft>
              <a:buClr>
                <a:srgbClr val="F03B5E"/>
              </a:buClr>
            </a:pPr>
            <a:endParaRPr lang="en-US" sz="2800" dirty="0">
              <a:solidFill>
                <a:schemeClr val="tx1"/>
              </a:solidFill>
              <a:latin typeface="Times New Roman" panose="02020603050405020304" pitchFamily="18" charset="0"/>
              <a:ea typeface="+mn-lt"/>
              <a:cs typeface="Times New Roman" panose="02020603050405020304" pitchFamily="18" charset="0"/>
            </a:endParaRPr>
          </a:p>
          <a:p>
            <a:pPr>
              <a:spcBef>
                <a:spcPct val="20000"/>
              </a:spcBef>
              <a:spcAft>
                <a:spcPts val="600"/>
              </a:spcAft>
              <a:buClr>
                <a:srgbClr val="F03B5E"/>
              </a:buClr>
            </a:pPr>
            <a:r>
              <a:rPr lang="en-US" sz="2800" dirty="0">
                <a:solidFill>
                  <a:schemeClr val="tx1"/>
                </a:solidFill>
                <a:latin typeface="Times New Roman" panose="02020603050405020304" pitchFamily="18" charset="0"/>
                <a:ea typeface="+mn-lt"/>
                <a:cs typeface="Times New Roman" panose="02020603050405020304" pitchFamily="18" charset="0"/>
              </a:rPr>
              <a:t> If there is any damage to the car then the </a:t>
            </a:r>
            <a:r>
              <a:rPr lang="en-US" dirty="0">
                <a:latin typeface="Times New Roman" panose="02020603050405020304" pitchFamily="18" charset="0"/>
                <a:ea typeface="+mn-lt"/>
                <a:cs typeface="Times New Roman" panose="02020603050405020304" pitchFamily="18" charset="0"/>
              </a:rPr>
              <a:t>circuit</a:t>
            </a:r>
            <a:r>
              <a:rPr lang="en-US" sz="2800" dirty="0">
                <a:solidFill>
                  <a:schemeClr val="tx1"/>
                </a:solidFill>
                <a:latin typeface="Times New Roman" panose="02020603050405020304" pitchFamily="18" charset="0"/>
                <a:ea typeface="+mn-lt"/>
                <a:cs typeface="Times New Roman" panose="02020603050405020304" pitchFamily="18" charset="0"/>
              </a:rPr>
              <a:t> attached with airbag inflator starts working </a:t>
            </a:r>
            <a:r>
              <a:rPr lang="en-US" dirty="0">
                <a:latin typeface="Times New Roman" panose="02020603050405020304" pitchFamily="18" charset="0"/>
                <a:ea typeface="+mn-lt"/>
                <a:cs typeface="Times New Roman" panose="02020603050405020304" pitchFamily="18" charset="0"/>
              </a:rPr>
              <a:t>, </a:t>
            </a:r>
            <a:r>
              <a:rPr lang="en-US" sz="2800" dirty="0">
                <a:solidFill>
                  <a:schemeClr val="tx1"/>
                </a:solidFill>
                <a:latin typeface="Times New Roman" panose="02020603050405020304" pitchFamily="18" charset="0"/>
                <a:ea typeface="+mn-lt"/>
                <a:cs typeface="Times New Roman" panose="02020603050405020304" pitchFamily="18" charset="0"/>
              </a:rPr>
              <a:t>when gets excess of nitrogen pumps and on the sensor which further send the notification. </a:t>
            </a:r>
            <a:endParaRPr lang="en-US" sz="28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0D9A284-00D5-A074-FA90-783295FAB414}"/>
              </a:ext>
            </a:extLst>
          </p:cNvPr>
          <p:cNvSpPr>
            <a:spLocks noGrp="1"/>
          </p:cNvSpPr>
          <p:nvPr>
            <p:ph type="sldNum" sz="quarter" idx="12"/>
          </p:nvPr>
        </p:nvSpPr>
        <p:spPr/>
        <p:txBody>
          <a:bodyPr/>
          <a:lstStyle/>
          <a:p>
            <a:fld id="{597AE5E7-2159-44D2-AFC8-9A1629FCB80D}" type="slidenum">
              <a:rPr lang="en-US" smtClean="0"/>
              <a:t>12</a:t>
            </a:fld>
            <a:endParaRPr lang="en-US"/>
          </a:p>
        </p:txBody>
      </p:sp>
      <p:pic>
        <p:nvPicPr>
          <p:cNvPr id="5" name="Picture 4">
            <a:extLst>
              <a:ext uri="{FF2B5EF4-FFF2-40B4-BE49-F238E27FC236}">
                <a16:creationId xmlns:a16="http://schemas.microsoft.com/office/drawing/2014/main" id="{169DB1BE-6AB0-B099-FED8-B8A0EA06588B}"/>
              </a:ext>
            </a:extLst>
          </p:cNvPr>
          <p:cNvPicPr>
            <a:picLocks noChangeAspect="1"/>
          </p:cNvPicPr>
          <p:nvPr/>
        </p:nvPicPr>
        <p:blipFill>
          <a:blip r:embed="rId2"/>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209932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1017-7DF9-B674-6247-7974B24C3658}"/>
              </a:ext>
            </a:extLst>
          </p:cNvPr>
          <p:cNvSpPr>
            <a:spLocks noGrp="1"/>
          </p:cNvSpPr>
          <p:nvPr>
            <p:ph type="title"/>
          </p:nvPr>
        </p:nvSpPr>
        <p:spPr>
          <a:xfrm>
            <a:off x="1981200" y="274136"/>
            <a:ext cx="4592320" cy="691515"/>
          </a:xfrm>
        </p:spPr>
        <p:txBody>
          <a:bodyPr>
            <a:normAutofit/>
          </a:bodyPr>
          <a:lstStyle/>
          <a:p>
            <a:r>
              <a:rPr lang="en-US" sz="3600" dirty="0">
                <a:solidFill>
                  <a:srgbClr val="F03B5E"/>
                </a:solidFill>
                <a:latin typeface="Times New Roman" panose="02020603050405020304" pitchFamily="18" charset="0"/>
                <a:cs typeface="Times New Roman" panose="02020603050405020304" pitchFamily="18" charset="0"/>
              </a:rPr>
              <a:t>Required components</a:t>
            </a:r>
          </a:p>
        </p:txBody>
      </p:sp>
      <p:sp>
        <p:nvSpPr>
          <p:cNvPr id="3" name="Content Placeholder 2">
            <a:extLst>
              <a:ext uri="{FF2B5EF4-FFF2-40B4-BE49-F238E27FC236}">
                <a16:creationId xmlns:a16="http://schemas.microsoft.com/office/drawing/2014/main" id="{22169063-EA18-0385-D636-8E32246C20A0}"/>
              </a:ext>
            </a:extLst>
          </p:cNvPr>
          <p:cNvSpPr>
            <a:spLocks noGrp="1"/>
          </p:cNvSpPr>
          <p:nvPr>
            <p:ph idx="1"/>
          </p:nvPr>
        </p:nvSpPr>
        <p:spPr/>
        <p:txBody>
          <a:bodyPr>
            <a:normAutofit lnSpcReduction="10000"/>
          </a:bodyPr>
          <a:lstStyle/>
          <a:p>
            <a:pPr>
              <a:buClr>
                <a:srgbClr val="F03B5E"/>
              </a:buClr>
            </a:pPr>
            <a:r>
              <a:rPr lang="en-US" dirty="0"/>
              <a:t>Arduino uno R3</a:t>
            </a:r>
          </a:p>
          <a:p>
            <a:pPr>
              <a:buClr>
                <a:srgbClr val="F03B5E"/>
              </a:buClr>
            </a:pPr>
            <a:r>
              <a:rPr lang="en-US" dirty="0"/>
              <a:t>Bread boards</a:t>
            </a:r>
          </a:p>
          <a:p>
            <a:pPr>
              <a:buClr>
                <a:srgbClr val="F03B5E"/>
              </a:buClr>
            </a:pPr>
            <a:r>
              <a:rPr lang="en-US" dirty="0"/>
              <a:t>Resistors</a:t>
            </a:r>
          </a:p>
          <a:p>
            <a:pPr>
              <a:buClr>
                <a:srgbClr val="F03B5E"/>
              </a:buClr>
            </a:pPr>
            <a:r>
              <a:rPr lang="en-US" dirty="0"/>
              <a:t>Led</a:t>
            </a:r>
          </a:p>
          <a:p>
            <a:pPr>
              <a:buClr>
                <a:srgbClr val="F03B5E"/>
              </a:buClr>
            </a:pPr>
            <a:r>
              <a:rPr lang="en-US" dirty="0"/>
              <a:t>Piezo buzzer</a:t>
            </a:r>
          </a:p>
          <a:p>
            <a:pPr>
              <a:buClr>
                <a:srgbClr val="F03B5E"/>
              </a:buClr>
            </a:pPr>
            <a:r>
              <a:rPr lang="en-US" dirty="0"/>
              <a:t>Sparkfun MMA7361 Breakout</a:t>
            </a:r>
          </a:p>
          <a:p>
            <a:pPr>
              <a:buClr>
                <a:srgbClr val="F03B5E"/>
              </a:buClr>
            </a:pPr>
            <a:r>
              <a:rPr lang="en-US" dirty="0"/>
              <a:t>16x2 LCD display </a:t>
            </a:r>
          </a:p>
          <a:p>
            <a:pPr>
              <a:buClr>
                <a:srgbClr val="F03B5E"/>
              </a:buClr>
            </a:pPr>
            <a:r>
              <a:rPr lang="en-US" dirty="0"/>
              <a:t>Push button</a:t>
            </a:r>
          </a:p>
          <a:p>
            <a:pPr>
              <a:buClr>
                <a:srgbClr val="F03B5E"/>
              </a:buClr>
            </a:pPr>
            <a:r>
              <a:rPr lang="en-US" dirty="0"/>
              <a:t>Temperature sensor</a:t>
            </a:r>
          </a:p>
          <a:p>
            <a:pPr>
              <a:buClr>
                <a:srgbClr val="F03B5E"/>
              </a:buClr>
            </a:pPr>
            <a:endParaRPr lang="en-US" dirty="0"/>
          </a:p>
          <a:p>
            <a:pPr>
              <a:buClr>
                <a:srgbClr val="F03B5E"/>
              </a:buClr>
            </a:pPr>
            <a:endParaRPr lang="en-US" dirty="0"/>
          </a:p>
        </p:txBody>
      </p:sp>
      <p:sp>
        <p:nvSpPr>
          <p:cNvPr id="4" name="Slide Number Placeholder 3">
            <a:extLst>
              <a:ext uri="{FF2B5EF4-FFF2-40B4-BE49-F238E27FC236}">
                <a16:creationId xmlns:a16="http://schemas.microsoft.com/office/drawing/2014/main" id="{C0D9A284-00D5-A074-FA90-783295FAB414}"/>
              </a:ext>
            </a:extLst>
          </p:cNvPr>
          <p:cNvSpPr>
            <a:spLocks noGrp="1"/>
          </p:cNvSpPr>
          <p:nvPr>
            <p:ph type="sldNum" sz="quarter" idx="12"/>
          </p:nvPr>
        </p:nvSpPr>
        <p:spPr/>
        <p:txBody>
          <a:bodyPr/>
          <a:lstStyle/>
          <a:p>
            <a:fld id="{597AE5E7-2159-44D2-AFC8-9A1629FCB80D}" type="slidenum">
              <a:rPr lang="en-US" smtClean="0"/>
              <a:t>13</a:t>
            </a:fld>
            <a:endParaRPr lang="en-US" dirty="0"/>
          </a:p>
        </p:txBody>
      </p:sp>
      <p:pic>
        <p:nvPicPr>
          <p:cNvPr id="5" name="Picture 4">
            <a:extLst>
              <a:ext uri="{FF2B5EF4-FFF2-40B4-BE49-F238E27FC236}">
                <a16:creationId xmlns:a16="http://schemas.microsoft.com/office/drawing/2014/main" id="{169DB1BE-6AB0-B099-FED8-B8A0EA06588B}"/>
              </a:ext>
            </a:extLst>
          </p:cNvPr>
          <p:cNvPicPr>
            <a:picLocks noChangeAspect="1"/>
          </p:cNvPicPr>
          <p:nvPr/>
        </p:nvPicPr>
        <p:blipFill>
          <a:blip r:embed="rId2"/>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210655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9AAB-C46B-F099-513F-D8BB457BB800}"/>
              </a:ext>
            </a:extLst>
          </p:cNvPr>
          <p:cNvSpPr>
            <a:spLocks noGrp="1"/>
          </p:cNvSpPr>
          <p:nvPr>
            <p:ph type="title"/>
          </p:nvPr>
        </p:nvSpPr>
        <p:spPr/>
        <p:txBody>
          <a:bodyPr>
            <a:normAutofit/>
          </a:bodyPr>
          <a:lstStyle/>
          <a:p>
            <a:r>
              <a:rPr lang="en-US" sz="4800" dirty="0"/>
              <a:t>Rough sketch</a:t>
            </a:r>
          </a:p>
        </p:txBody>
      </p:sp>
      <p:sp>
        <p:nvSpPr>
          <p:cNvPr id="3" name="Content Placeholder 2">
            <a:extLst>
              <a:ext uri="{FF2B5EF4-FFF2-40B4-BE49-F238E27FC236}">
                <a16:creationId xmlns:a16="http://schemas.microsoft.com/office/drawing/2014/main" id="{D33CF97C-E58A-B9BB-65A1-8F762375EDE3}"/>
              </a:ext>
            </a:extLst>
          </p:cNvPr>
          <p:cNvSpPr>
            <a:spLocks noGrp="1"/>
          </p:cNvSpPr>
          <p:nvPr>
            <p:ph idx="1"/>
          </p:nvPr>
        </p:nvSpPr>
        <p:spPr>
          <a:xfrm>
            <a:off x="7785100" y="2440465"/>
            <a:ext cx="4394200" cy="2962592"/>
          </a:xfrm>
        </p:spPr>
        <p:txBody>
          <a:bodyPr>
            <a:normAutofit/>
          </a:bodyPr>
          <a:lstStyle/>
          <a:p>
            <a:r>
              <a:rPr lang="en-US" sz="1600" b="1" dirty="0">
                <a:solidFill>
                  <a:srgbClr val="F6869B"/>
                </a:solidFill>
                <a:latin typeface="Arial Black"/>
                <a:ea typeface="Arial Unicode MS"/>
                <a:cs typeface="Arial"/>
              </a:rPr>
              <a:t>When the car is moving </a:t>
            </a:r>
          </a:p>
          <a:p>
            <a:r>
              <a:rPr lang="en-US" sz="1600" b="1" dirty="0">
                <a:solidFill>
                  <a:srgbClr val="F6869B"/>
                </a:solidFill>
                <a:latin typeface="Arial Black"/>
                <a:ea typeface="Arial Unicode MS"/>
                <a:cs typeface="Arial"/>
              </a:rPr>
              <a:t>If suddenly any accident takes place  anywhere . </a:t>
            </a:r>
          </a:p>
          <a:p>
            <a:r>
              <a:rPr lang="en-US" sz="1600" b="1" dirty="0">
                <a:solidFill>
                  <a:srgbClr val="F6869B"/>
                </a:solidFill>
                <a:latin typeface="Arial Black"/>
                <a:ea typeface="Arial Unicode MS"/>
                <a:cs typeface="Arial"/>
              </a:rPr>
              <a:t>This helps in notifying about the accident by its sound system .</a:t>
            </a:r>
          </a:p>
          <a:p>
            <a:r>
              <a:rPr lang="en-US" sz="1600" b="1" dirty="0">
                <a:solidFill>
                  <a:srgbClr val="F6869B"/>
                </a:solidFill>
                <a:latin typeface="Arial Black"/>
                <a:ea typeface="Arial Unicode MS"/>
                <a:cs typeface="Arial"/>
              </a:rPr>
              <a:t>Then our accidential and informer system will notify  to  person’s family / relatives , to police &amp; to ambulance or nearby hospital </a:t>
            </a:r>
          </a:p>
          <a:p>
            <a:endParaRPr lang="en-US" sz="1600" dirty="0">
              <a:solidFill>
                <a:srgbClr val="F6869B"/>
              </a:solidFill>
            </a:endParaRPr>
          </a:p>
        </p:txBody>
      </p:sp>
      <p:sp>
        <p:nvSpPr>
          <p:cNvPr id="4" name="Slide Number Placeholder 3">
            <a:extLst>
              <a:ext uri="{FF2B5EF4-FFF2-40B4-BE49-F238E27FC236}">
                <a16:creationId xmlns:a16="http://schemas.microsoft.com/office/drawing/2014/main" id="{2568153D-4754-BB8E-8422-E41F7DEA3CBD}"/>
              </a:ext>
            </a:extLst>
          </p:cNvPr>
          <p:cNvSpPr>
            <a:spLocks noGrp="1"/>
          </p:cNvSpPr>
          <p:nvPr>
            <p:ph type="sldNum" sz="quarter" idx="12"/>
          </p:nvPr>
        </p:nvSpPr>
        <p:spPr/>
        <p:txBody>
          <a:bodyPr/>
          <a:lstStyle/>
          <a:p>
            <a:fld id="{597AE5E7-2159-44D2-AFC8-9A1629FCB80D}" type="slidenum">
              <a:rPr lang="en-US" smtClean="0"/>
              <a:t>14</a:t>
            </a:fld>
            <a:endParaRPr lang="en-US"/>
          </a:p>
        </p:txBody>
      </p:sp>
      <p:pic>
        <p:nvPicPr>
          <p:cNvPr id="5" name="Picture 36">
            <a:extLst>
              <a:ext uri="{FF2B5EF4-FFF2-40B4-BE49-F238E27FC236}">
                <a16:creationId xmlns:a16="http://schemas.microsoft.com/office/drawing/2014/main" id="{55F69506-6278-CAEC-EBB4-37AF4A552A56}"/>
              </a:ext>
            </a:extLst>
          </p:cNvPr>
          <p:cNvPicPr>
            <a:picLocks noChangeAspect="1"/>
          </p:cNvPicPr>
          <p:nvPr/>
        </p:nvPicPr>
        <p:blipFill rotWithShape="1">
          <a:blip r:embed="rId2"/>
          <a:srcRect l="3291" t="1443" r="2452" b="51392"/>
          <a:stretch/>
        </p:blipFill>
        <p:spPr>
          <a:xfrm>
            <a:off x="990600" y="1828801"/>
            <a:ext cx="6436360" cy="4185920"/>
          </a:xfrm>
          <a:prstGeom prst="rect">
            <a:avLst/>
          </a:prstGeom>
          <a:ln>
            <a:noFill/>
          </a:ln>
          <a:effectLst>
            <a:softEdge rad="112500"/>
          </a:effectLst>
        </p:spPr>
      </p:pic>
      <p:pic>
        <p:nvPicPr>
          <p:cNvPr id="6" name="Picture 5">
            <a:extLst>
              <a:ext uri="{FF2B5EF4-FFF2-40B4-BE49-F238E27FC236}">
                <a16:creationId xmlns:a16="http://schemas.microsoft.com/office/drawing/2014/main" id="{9FBD582B-F0C4-2F93-AEC7-F82D4A84F974}"/>
              </a:ext>
            </a:extLst>
          </p:cNvPr>
          <p:cNvPicPr>
            <a:picLocks noChangeAspect="1"/>
          </p:cNvPicPr>
          <p:nvPr/>
        </p:nvPicPr>
        <p:blipFill>
          <a:blip r:embed="rId3"/>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289319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9AAB-C46B-F099-513F-D8BB457BB800}"/>
              </a:ext>
            </a:extLst>
          </p:cNvPr>
          <p:cNvSpPr>
            <a:spLocks noGrp="1"/>
          </p:cNvSpPr>
          <p:nvPr>
            <p:ph type="title"/>
          </p:nvPr>
        </p:nvSpPr>
        <p:spPr>
          <a:xfrm>
            <a:off x="873760" y="375920"/>
            <a:ext cx="10480040" cy="1314768"/>
          </a:xfrm>
        </p:spPr>
        <p:txBody>
          <a:bodyPr>
            <a:normAutofit/>
          </a:bodyPr>
          <a:lstStyle/>
          <a:p>
            <a:r>
              <a:rPr lang="en-US" b="1" dirty="0">
                <a:solidFill>
                  <a:srgbClr val="F03B5E"/>
                </a:solidFill>
                <a:latin typeface="Times New Roman" panose="02020603050405020304" pitchFamily="18" charset="0"/>
                <a:cs typeface="Times New Roman" panose="02020603050405020304" pitchFamily="18" charset="0"/>
              </a:rPr>
              <a:t>Block diagram</a:t>
            </a:r>
          </a:p>
        </p:txBody>
      </p:sp>
      <p:pic>
        <p:nvPicPr>
          <p:cNvPr id="6" name="Picture 3">
            <a:extLst>
              <a:ext uri="{FF2B5EF4-FFF2-40B4-BE49-F238E27FC236}">
                <a16:creationId xmlns:a16="http://schemas.microsoft.com/office/drawing/2014/main" id="{05EF8A34-750B-E79A-F4EF-9A9B4E717EB6}"/>
              </a:ext>
            </a:extLst>
          </p:cNvPr>
          <p:cNvPicPr>
            <a:picLocks noChangeAspect="1"/>
          </p:cNvPicPr>
          <p:nvPr/>
        </p:nvPicPr>
        <p:blipFill rotWithShape="1">
          <a:blip r:embed="rId2"/>
          <a:srcRect l="5570" t="7701" r="5811" b="8810"/>
          <a:stretch/>
        </p:blipFill>
        <p:spPr>
          <a:xfrm>
            <a:off x="988060" y="1908334"/>
            <a:ext cx="10215880" cy="3779520"/>
          </a:xfrm>
          <a:prstGeom prst="rect">
            <a:avLst/>
          </a:prstGeom>
        </p:spPr>
      </p:pic>
      <p:sp>
        <p:nvSpPr>
          <p:cNvPr id="3" name="Slide Number Placeholder 2">
            <a:extLst>
              <a:ext uri="{FF2B5EF4-FFF2-40B4-BE49-F238E27FC236}">
                <a16:creationId xmlns:a16="http://schemas.microsoft.com/office/drawing/2014/main" id="{7D0D884C-2F4F-5F30-3894-9B41366BEBE7}"/>
              </a:ext>
            </a:extLst>
          </p:cNvPr>
          <p:cNvSpPr>
            <a:spLocks noGrp="1"/>
          </p:cNvSpPr>
          <p:nvPr>
            <p:ph type="sldNum" sz="quarter" idx="12"/>
          </p:nvPr>
        </p:nvSpPr>
        <p:spPr/>
        <p:txBody>
          <a:bodyPr/>
          <a:lstStyle/>
          <a:p>
            <a:fld id="{597AE5E7-2159-44D2-AFC8-9A1629FCB80D}" type="slidenum">
              <a:rPr lang="en-US" smtClean="0"/>
              <a:t>15</a:t>
            </a:fld>
            <a:endParaRPr lang="en-US"/>
          </a:p>
        </p:txBody>
      </p:sp>
      <p:pic>
        <p:nvPicPr>
          <p:cNvPr id="5" name="Picture 4">
            <a:extLst>
              <a:ext uri="{FF2B5EF4-FFF2-40B4-BE49-F238E27FC236}">
                <a16:creationId xmlns:a16="http://schemas.microsoft.com/office/drawing/2014/main" id="{BF6625BF-857E-AFD6-47A9-3B3437B870F7}"/>
              </a:ext>
            </a:extLst>
          </p:cNvPr>
          <p:cNvPicPr>
            <a:picLocks noChangeAspect="1"/>
          </p:cNvPicPr>
          <p:nvPr/>
        </p:nvPicPr>
        <p:blipFill>
          <a:blip r:embed="rId3"/>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172815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27A62-04CA-64AE-FCC8-5F7A47797136}"/>
              </a:ext>
            </a:extLst>
          </p:cNvPr>
          <p:cNvSpPr>
            <a:spLocks noGrp="1"/>
          </p:cNvSpPr>
          <p:nvPr>
            <p:ph type="title"/>
          </p:nvPr>
        </p:nvSpPr>
        <p:spPr/>
        <p:txBody>
          <a:bodyPr>
            <a:normAutofit/>
          </a:bodyPr>
          <a:lstStyle/>
          <a:p>
            <a:r>
              <a:rPr lang="en-US" sz="4000" b="1" dirty="0">
                <a:solidFill>
                  <a:srgbClr val="F03B5E"/>
                </a:solidFill>
                <a:latin typeface="Times New Roman" panose="02020603050405020304" pitchFamily="18" charset="0"/>
                <a:cs typeface="Times New Roman" panose="02020603050405020304" pitchFamily="18" charset="0"/>
              </a:rPr>
              <a:t>Product Features</a:t>
            </a:r>
          </a:p>
        </p:txBody>
      </p:sp>
      <p:pic>
        <p:nvPicPr>
          <p:cNvPr id="4" name="Content Placeholder 3">
            <a:extLst>
              <a:ext uri="{FF2B5EF4-FFF2-40B4-BE49-F238E27FC236}">
                <a16:creationId xmlns:a16="http://schemas.microsoft.com/office/drawing/2014/main" id="{9CADFF7B-1C72-3437-2284-AB0C331B86A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662680" y="1825625"/>
            <a:ext cx="6866639"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4985BA2D-46E6-4FAC-A002-1DB4037380ED}"/>
              </a:ext>
            </a:extLst>
          </p:cNvPr>
          <p:cNvSpPr>
            <a:spLocks noGrp="1"/>
          </p:cNvSpPr>
          <p:nvPr>
            <p:ph type="sldNum" sz="quarter" idx="12"/>
          </p:nvPr>
        </p:nvSpPr>
        <p:spPr/>
        <p:txBody>
          <a:bodyPr/>
          <a:lstStyle/>
          <a:p>
            <a:fld id="{597AE5E7-2159-44D2-AFC8-9A1629FCB80D}" type="slidenum">
              <a:rPr lang="en-US" smtClean="0"/>
              <a:t>16</a:t>
            </a:fld>
            <a:endParaRPr lang="en-US"/>
          </a:p>
        </p:txBody>
      </p:sp>
      <p:pic>
        <p:nvPicPr>
          <p:cNvPr id="5" name="Picture 4">
            <a:extLst>
              <a:ext uri="{FF2B5EF4-FFF2-40B4-BE49-F238E27FC236}">
                <a16:creationId xmlns:a16="http://schemas.microsoft.com/office/drawing/2014/main" id="{BC0B9C9D-4C37-C27E-41F6-378AABBB646E}"/>
              </a:ext>
            </a:extLst>
          </p:cNvPr>
          <p:cNvPicPr>
            <a:picLocks noChangeAspect="1"/>
          </p:cNvPicPr>
          <p:nvPr/>
        </p:nvPicPr>
        <p:blipFill>
          <a:blip r:embed="rId3"/>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425503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9AAB-C46B-F099-513F-D8BB457BB800}"/>
              </a:ext>
            </a:extLst>
          </p:cNvPr>
          <p:cNvSpPr>
            <a:spLocks noGrp="1"/>
          </p:cNvSpPr>
          <p:nvPr>
            <p:ph type="title"/>
          </p:nvPr>
        </p:nvSpPr>
        <p:spPr>
          <a:xfrm>
            <a:off x="436880" y="264160"/>
            <a:ext cx="10480040" cy="670560"/>
          </a:xfrm>
        </p:spPr>
        <p:txBody>
          <a:bodyPr>
            <a:normAutofit/>
          </a:bodyPr>
          <a:lstStyle/>
          <a:p>
            <a:r>
              <a:rPr lang="en-US" sz="2800" b="1" dirty="0">
                <a:solidFill>
                  <a:srgbClr val="F03B5E"/>
                </a:solidFill>
                <a:latin typeface="Times New Roman" panose="02020603050405020304" pitchFamily="18" charset="0"/>
                <a:cs typeface="Times New Roman" panose="02020603050405020304" pitchFamily="18" charset="0"/>
              </a:rPr>
              <a:t>CIRCUIT DIAGRAM</a:t>
            </a:r>
          </a:p>
        </p:txBody>
      </p:sp>
      <p:sp>
        <p:nvSpPr>
          <p:cNvPr id="3" name="Slide Number Placeholder 2">
            <a:extLst>
              <a:ext uri="{FF2B5EF4-FFF2-40B4-BE49-F238E27FC236}">
                <a16:creationId xmlns:a16="http://schemas.microsoft.com/office/drawing/2014/main" id="{7D0D884C-2F4F-5F30-3894-9B41366BEBE7}"/>
              </a:ext>
            </a:extLst>
          </p:cNvPr>
          <p:cNvSpPr>
            <a:spLocks noGrp="1"/>
          </p:cNvSpPr>
          <p:nvPr>
            <p:ph type="sldNum" sz="quarter" idx="12"/>
          </p:nvPr>
        </p:nvSpPr>
        <p:spPr/>
        <p:txBody>
          <a:bodyPr/>
          <a:lstStyle/>
          <a:p>
            <a:fld id="{597AE5E7-2159-44D2-AFC8-9A1629FCB80D}" type="slidenum">
              <a:rPr lang="en-US" smtClean="0"/>
              <a:t>17</a:t>
            </a:fld>
            <a:endParaRPr lang="en-US"/>
          </a:p>
        </p:txBody>
      </p:sp>
      <p:sp>
        <p:nvSpPr>
          <p:cNvPr id="4" name="TextBox 3">
            <a:extLst>
              <a:ext uri="{FF2B5EF4-FFF2-40B4-BE49-F238E27FC236}">
                <a16:creationId xmlns:a16="http://schemas.microsoft.com/office/drawing/2014/main" id="{190F65A6-6B2B-0D1E-B9BB-A54D4021D6E4}"/>
              </a:ext>
            </a:extLst>
          </p:cNvPr>
          <p:cNvSpPr txBox="1"/>
          <p:nvPr/>
        </p:nvSpPr>
        <p:spPr>
          <a:xfrm>
            <a:off x="538480" y="934720"/>
            <a:ext cx="5374640" cy="369332"/>
          </a:xfrm>
          <a:prstGeom prst="rect">
            <a:avLst/>
          </a:prstGeom>
          <a:noFill/>
        </p:spPr>
        <p:txBody>
          <a:bodyPr wrap="square" rtlCol="0">
            <a:spAutoFit/>
          </a:bodyPr>
          <a:lstStyle/>
          <a:p>
            <a:r>
              <a:rPr lang="en-US" sz="1800" dirty="0"/>
              <a:t>GLOBAL POSITIONING SYSTEM (GPS) CIRCUIT </a:t>
            </a:r>
            <a:endParaRPr lang="en-US" dirty="0"/>
          </a:p>
        </p:txBody>
      </p:sp>
      <p:pic>
        <p:nvPicPr>
          <p:cNvPr id="7" name="Picture 6">
            <a:extLst>
              <a:ext uri="{FF2B5EF4-FFF2-40B4-BE49-F238E27FC236}">
                <a16:creationId xmlns:a16="http://schemas.microsoft.com/office/drawing/2014/main" id="{A2E6C993-3916-87FE-EF30-73CC06C4A4AF}"/>
              </a:ext>
            </a:extLst>
          </p:cNvPr>
          <p:cNvPicPr>
            <a:picLocks noChangeAspect="1"/>
          </p:cNvPicPr>
          <p:nvPr/>
        </p:nvPicPr>
        <p:blipFill>
          <a:blip r:embed="rId2"/>
          <a:stretch>
            <a:fillRect/>
          </a:stretch>
        </p:blipFill>
        <p:spPr>
          <a:xfrm>
            <a:off x="750116" y="1398380"/>
            <a:ext cx="8503920" cy="4743593"/>
          </a:xfrm>
          <a:prstGeom prst="rect">
            <a:avLst/>
          </a:prstGeom>
        </p:spPr>
      </p:pic>
      <p:pic>
        <p:nvPicPr>
          <p:cNvPr id="8" name="Picture 17">
            <a:extLst>
              <a:ext uri="{FF2B5EF4-FFF2-40B4-BE49-F238E27FC236}">
                <a16:creationId xmlns:a16="http://schemas.microsoft.com/office/drawing/2014/main" id="{8C171BC7-89E8-8AB3-44E7-DB9AEF4D3655}"/>
              </a:ext>
            </a:extLst>
          </p:cNvPr>
          <p:cNvPicPr>
            <a:picLocks noChangeAspect="1"/>
          </p:cNvPicPr>
          <p:nvPr/>
        </p:nvPicPr>
        <p:blipFill>
          <a:blip r:embed="rId3"/>
          <a:stretch>
            <a:fillRect/>
          </a:stretch>
        </p:blipFill>
        <p:spPr>
          <a:xfrm>
            <a:off x="10143898" y="4730686"/>
            <a:ext cx="1546044" cy="116200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9" name="Picture 8">
            <a:extLst>
              <a:ext uri="{FF2B5EF4-FFF2-40B4-BE49-F238E27FC236}">
                <a16:creationId xmlns:a16="http://schemas.microsoft.com/office/drawing/2014/main" id="{02B2B3FF-C5BF-311A-967F-748D7A6C5539}"/>
              </a:ext>
            </a:extLst>
          </p:cNvPr>
          <p:cNvPicPr>
            <a:picLocks noChangeAspect="1"/>
          </p:cNvPicPr>
          <p:nvPr/>
        </p:nvPicPr>
        <p:blipFill>
          <a:blip r:embed="rId4"/>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9049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9AAB-C46B-F099-513F-D8BB457BB800}"/>
              </a:ext>
            </a:extLst>
          </p:cNvPr>
          <p:cNvSpPr>
            <a:spLocks noGrp="1"/>
          </p:cNvSpPr>
          <p:nvPr>
            <p:ph type="title"/>
          </p:nvPr>
        </p:nvSpPr>
        <p:spPr>
          <a:xfrm>
            <a:off x="436880" y="264160"/>
            <a:ext cx="10480040" cy="670560"/>
          </a:xfrm>
        </p:spPr>
        <p:txBody>
          <a:bodyPr>
            <a:normAutofit/>
          </a:bodyPr>
          <a:lstStyle/>
          <a:p>
            <a:r>
              <a:rPr lang="en-US" sz="2800" b="1" dirty="0">
                <a:solidFill>
                  <a:srgbClr val="F03B5E"/>
                </a:solidFill>
                <a:latin typeface="Times New Roman" panose="02020603050405020304" pitchFamily="18" charset="0"/>
                <a:cs typeface="Times New Roman" panose="02020603050405020304" pitchFamily="18" charset="0"/>
              </a:rPr>
              <a:t>CIRCUIT DIAGRAM</a:t>
            </a:r>
          </a:p>
        </p:txBody>
      </p:sp>
      <p:sp>
        <p:nvSpPr>
          <p:cNvPr id="3" name="Slide Number Placeholder 2">
            <a:extLst>
              <a:ext uri="{FF2B5EF4-FFF2-40B4-BE49-F238E27FC236}">
                <a16:creationId xmlns:a16="http://schemas.microsoft.com/office/drawing/2014/main" id="{7D0D884C-2F4F-5F30-3894-9B41366BEBE7}"/>
              </a:ext>
            </a:extLst>
          </p:cNvPr>
          <p:cNvSpPr>
            <a:spLocks noGrp="1"/>
          </p:cNvSpPr>
          <p:nvPr>
            <p:ph type="sldNum" sz="quarter" idx="12"/>
          </p:nvPr>
        </p:nvSpPr>
        <p:spPr/>
        <p:txBody>
          <a:bodyPr/>
          <a:lstStyle/>
          <a:p>
            <a:fld id="{597AE5E7-2159-44D2-AFC8-9A1629FCB80D}" type="slidenum">
              <a:rPr lang="en-US" smtClean="0"/>
              <a:t>18</a:t>
            </a:fld>
            <a:endParaRPr lang="en-US"/>
          </a:p>
        </p:txBody>
      </p:sp>
      <p:sp>
        <p:nvSpPr>
          <p:cNvPr id="4" name="TextBox 3">
            <a:extLst>
              <a:ext uri="{FF2B5EF4-FFF2-40B4-BE49-F238E27FC236}">
                <a16:creationId xmlns:a16="http://schemas.microsoft.com/office/drawing/2014/main" id="{190F65A6-6B2B-0D1E-B9BB-A54D4021D6E4}"/>
              </a:ext>
            </a:extLst>
          </p:cNvPr>
          <p:cNvSpPr txBox="1"/>
          <p:nvPr/>
        </p:nvSpPr>
        <p:spPr>
          <a:xfrm>
            <a:off x="538480" y="934720"/>
            <a:ext cx="10378440" cy="369332"/>
          </a:xfrm>
          <a:prstGeom prst="rect">
            <a:avLst/>
          </a:prstGeom>
          <a:noFill/>
        </p:spPr>
        <p:txBody>
          <a:bodyPr wrap="square" rtlCol="0">
            <a:spAutoFit/>
          </a:bodyPr>
          <a:lstStyle/>
          <a:p>
            <a:r>
              <a:rPr lang="en-US" sz="1800" dirty="0"/>
              <a:t>ACCELERO METER  USING ADXL-335</a:t>
            </a:r>
            <a:endParaRPr lang="en-US" dirty="0"/>
          </a:p>
        </p:txBody>
      </p:sp>
      <p:pic>
        <p:nvPicPr>
          <p:cNvPr id="8" name="Picture 7">
            <a:extLst>
              <a:ext uri="{FF2B5EF4-FFF2-40B4-BE49-F238E27FC236}">
                <a16:creationId xmlns:a16="http://schemas.microsoft.com/office/drawing/2014/main" id="{9685F624-BD01-4EF9-7E79-D8BB97F6326F}"/>
              </a:ext>
            </a:extLst>
          </p:cNvPr>
          <p:cNvPicPr>
            <a:picLocks noChangeAspect="1"/>
          </p:cNvPicPr>
          <p:nvPr/>
        </p:nvPicPr>
        <p:blipFill>
          <a:blip r:embed="rId2"/>
          <a:stretch>
            <a:fillRect/>
          </a:stretch>
        </p:blipFill>
        <p:spPr>
          <a:xfrm>
            <a:off x="8178800" y="-50800"/>
            <a:ext cx="4013200" cy="1341388"/>
          </a:xfrm>
          <a:prstGeom prst="rect">
            <a:avLst/>
          </a:prstGeom>
        </p:spPr>
      </p:pic>
      <p:pic>
        <p:nvPicPr>
          <p:cNvPr id="7" name="Picture 6">
            <a:extLst>
              <a:ext uri="{FF2B5EF4-FFF2-40B4-BE49-F238E27FC236}">
                <a16:creationId xmlns:a16="http://schemas.microsoft.com/office/drawing/2014/main" id="{059F8AC4-55F8-D531-DF73-E102EEDC7F90}"/>
              </a:ext>
            </a:extLst>
          </p:cNvPr>
          <p:cNvPicPr>
            <a:picLocks noChangeAspect="1"/>
          </p:cNvPicPr>
          <p:nvPr/>
        </p:nvPicPr>
        <p:blipFill>
          <a:blip r:embed="rId3"/>
          <a:stretch>
            <a:fillRect/>
          </a:stretch>
        </p:blipFill>
        <p:spPr>
          <a:xfrm>
            <a:off x="1333126" y="1605280"/>
            <a:ext cx="7277474" cy="4565885"/>
          </a:xfrm>
          <a:prstGeom prst="rect">
            <a:avLst/>
          </a:prstGeom>
        </p:spPr>
      </p:pic>
    </p:spTree>
    <p:extLst>
      <p:ext uri="{BB962C8B-B14F-4D97-AF65-F5344CB8AC3E}">
        <p14:creationId xmlns:p14="http://schemas.microsoft.com/office/powerpoint/2010/main" val="895824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9AAB-C46B-F099-513F-D8BB457BB800}"/>
              </a:ext>
            </a:extLst>
          </p:cNvPr>
          <p:cNvSpPr>
            <a:spLocks noGrp="1"/>
          </p:cNvSpPr>
          <p:nvPr>
            <p:ph type="title"/>
          </p:nvPr>
        </p:nvSpPr>
        <p:spPr>
          <a:xfrm>
            <a:off x="436880" y="264160"/>
            <a:ext cx="10480040" cy="670560"/>
          </a:xfrm>
        </p:spPr>
        <p:txBody>
          <a:bodyPr>
            <a:normAutofit/>
          </a:bodyPr>
          <a:lstStyle/>
          <a:p>
            <a:r>
              <a:rPr lang="en-US" sz="2800" b="1" dirty="0">
                <a:solidFill>
                  <a:srgbClr val="F03B5E"/>
                </a:solidFill>
                <a:latin typeface="Times New Roman" panose="02020603050405020304" pitchFamily="18" charset="0"/>
                <a:cs typeface="Times New Roman" panose="02020603050405020304" pitchFamily="18" charset="0"/>
              </a:rPr>
              <a:t>CIRCUIT DIAGRAM</a:t>
            </a:r>
          </a:p>
        </p:txBody>
      </p:sp>
      <p:sp>
        <p:nvSpPr>
          <p:cNvPr id="3" name="Slide Number Placeholder 2">
            <a:extLst>
              <a:ext uri="{FF2B5EF4-FFF2-40B4-BE49-F238E27FC236}">
                <a16:creationId xmlns:a16="http://schemas.microsoft.com/office/drawing/2014/main" id="{7D0D884C-2F4F-5F30-3894-9B41366BEBE7}"/>
              </a:ext>
            </a:extLst>
          </p:cNvPr>
          <p:cNvSpPr>
            <a:spLocks noGrp="1"/>
          </p:cNvSpPr>
          <p:nvPr>
            <p:ph type="sldNum" sz="quarter" idx="12"/>
          </p:nvPr>
        </p:nvSpPr>
        <p:spPr/>
        <p:txBody>
          <a:bodyPr/>
          <a:lstStyle/>
          <a:p>
            <a:fld id="{597AE5E7-2159-44D2-AFC8-9A1629FCB80D}" type="slidenum">
              <a:rPr lang="en-US" smtClean="0"/>
              <a:t>19</a:t>
            </a:fld>
            <a:endParaRPr lang="en-US"/>
          </a:p>
        </p:txBody>
      </p:sp>
      <p:sp>
        <p:nvSpPr>
          <p:cNvPr id="4" name="TextBox 3">
            <a:extLst>
              <a:ext uri="{FF2B5EF4-FFF2-40B4-BE49-F238E27FC236}">
                <a16:creationId xmlns:a16="http://schemas.microsoft.com/office/drawing/2014/main" id="{190F65A6-6B2B-0D1E-B9BB-A54D4021D6E4}"/>
              </a:ext>
            </a:extLst>
          </p:cNvPr>
          <p:cNvSpPr txBox="1"/>
          <p:nvPr/>
        </p:nvSpPr>
        <p:spPr>
          <a:xfrm>
            <a:off x="538480" y="934720"/>
            <a:ext cx="10378440" cy="369332"/>
          </a:xfrm>
          <a:prstGeom prst="rect">
            <a:avLst/>
          </a:prstGeom>
          <a:noFill/>
        </p:spPr>
        <p:txBody>
          <a:bodyPr wrap="square" rtlCol="0">
            <a:spAutoFit/>
          </a:bodyPr>
          <a:lstStyle/>
          <a:p>
            <a:r>
              <a:rPr lang="en-US" sz="1800" dirty="0"/>
              <a:t>BUZZER ALARM DETECTION </a:t>
            </a:r>
            <a:endParaRPr lang="en-US" dirty="0"/>
          </a:p>
        </p:txBody>
      </p:sp>
      <p:pic>
        <p:nvPicPr>
          <p:cNvPr id="7" name="Picture 6">
            <a:extLst>
              <a:ext uri="{FF2B5EF4-FFF2-40B4-BE49-F238E27FC236}">
                <a16:creationId xmlns:a16="http://schemas.microsoft.com/office/drawing/2014/main" id="{E3573DC4-48BA-6B17-4554-6D10174FCA83}"/>
              </a:ext>
            </a:extLst>
          </p:cNvPr>
          <p:cNvPicPr>
            <a:picLocks noChangeAspect="1"/>
          </p:cNvPicPr>
          <p:nvPr/>
        </p:nvPicPr>
        <p:blipFill>
          <a:blip r:embed="rId2"/>
          <a:stretch>
            <a:fillRect/>
          </a:stretch>
        </p:blipFill>
        <p:spPr>
          <a:xfrm>
            <a:off x="1539703" y="1712367"/>
            <a:ext cx="6674193" cy="4235668"/>
          </a:xfrm>
          <a:prstGeom prst="rect">
            <a:avLst/>
          </a:prstGeom>
        </p:spPr>
      </p:pic>
      <p:pic>
        <p:nvPicPr>
          <p:cNvPr id="8" name="Picture 7">
            <a:extLst>
              <a:ext uri="{FF2B5EF4-FFF2-40B4-BE49-F238E27FC236}">
                <a16:creationId xmlns:a16="http://schemas.microsoft.com/office/drawing/2014/main" id="{F0B1035E-60BD-FB3F-C975-C85A67E75DE9}"/>
              </a:ext>
            </a:extLst>
          </p:cNvPr>
          <p:cNvPicPr>
            <a:picLocks noChangeAspect="1"/>
          </p:cNvPicPr>
          <p:nvPr/>
        </p:nvPicPr>
        <p:blipFill>
          <a:blip r:embed="rId3"/>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8479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9BF4-E754-A314-CF19-1EF113C2E83D}"/>
              </a:ext>
            </a:extLst>
          </p:cNvPr>
          <p:cNvSpPr>
            <a:spLocks noGrp="1"/>
          </p:cNvSpPr>
          <p:nvPr>
            <p:ph type="ctrTitle"/>
          </p:nvPr>
        </p:nvSpPr>
        <p:spPr>
          <a:xfrm>
            <a:off x="393701" y="2499360"/>
            <a:ext cx="5689600" cy="2239962"/>
          </a:xfrm>
        </p:spPr>
        <p:txBody>
          <a:bodyPr>
            <a:noAutofit/>
          </a:bodyPr>
          <a:lstStyle/>
          <a:p>
            <a:r>
              <a:rPr lang="en-US" sz="4400" b="1" dirty="0">
                <a:solidFill>
                  <a:srgbClr val="F03B5E"/>
                </a:solidFill>
                <a:latin typeface="Arial Black" panose="020B0A04020102020204" pitchFamily="34" charset="0"/>
              </a:rPr>
              <a:t>Smart Accident </a:t>
            </a:r>
            <a:br>
              <a:rPr lang="en-US" sz="4400" b="1" dirty="0">
                <a:solidFill>
                  <a:srgbClr val="F03B5E"/>
                </a:solidFill>
                <a:latin typeface="Arial Black" panose="020B0A04020102020204" pitchFamily="34" charset="0"/>
              </a:rPr>
            </a:br>
            <a:r>
              <a:rPr lang="en-US" sz="4400" b="1" dirty="0">
                <a:solidFill>
                  <a:srgbClr val="F03B5E"/>
                </a:solidFill>
                <a:latin typeface="Arial Black" panose="020B0A04020102020204" pitchFamily="34" charset="0"/>
              </a:rPr>
              <a:t>Detection And </a:t>
            </a:r>
            <a:br>
              <a:rPr lang="en-US" sz="4400" b="1" dirty="0">
                <a:solidFill>
                  <a:srgbClr val="F03B5E"/>
                </a:solidFill>
                <a:latin typeface="Arial Black" panose="020B0A04020102020204" pitchFamily="34" charset="0"/>
              </a:rPr>
            </a:br>
            <a:r>
              <a:rPr lang="en-US" sz="4400" b="1" dirty="0">
                <a:solidFill>
                  <a:srgbClr val="F03B5E"/>
                </a:solidFill>
                <a:latin typeface="Arial Black" panose="020B0A04020102020204" pitchFamily="34" charset="0"/>
              </a:rPr>
              <a:t>Alert System</a:t>
            </a:r>
            <a:endParaRPr lang="en-US" sz="4000" b="1" dirty="0">
              <a:solidFill>
                <a:srgbClr val="F03B5E"/>
              </a:solidFill>
              <a:latin typeface="Arial Black" panose="020B0A04020102020204" pitchFamily="34" charset="0"/>
            </a:endParaRPr>
          </a:p>
        </p:txBody>
      </p:sp>
      <p:pic>
        <p:nvPicPr>
          <p:cNvPr id="6" name="Picture 5">
            <a:extLst>
              <a:ext uri="{FF2B5EF4-FFF2-40B4-BE49-F238E27FC236}">
                <a16:creationId xmlns:a16="http://schemas.microsoft.com/office/drawing/2014/main" id="{ED12E167-8BE5-DDB3-9CA6-1D1844785F54}"/>
              </a:ext>
            </a:extLst>
          </p:cNvPr>
          <p:cNvPicPr>
            <a:picLocks noChangeAspect="1"/>
          </p:cNvPicPr>
          <p:nvPr/>
        </p:nvPicPr>
        <p:blipFill rotWithShape="1">
          <a:blip r:embed="rId2"/>
          <a:srcRect l="26095" r="26095"/>
          <a:stretch/>
        </p:blipFill>
        <p:spPr>
          <a:xfrm>
            <a:off x="6108701" y="0"/>
            <a:ext cx="6094450" cy="6858001"/>
          </a:xfrm>
          <a:prstGeom prst="rect">
            <a:avLst/>
          </a:prstGeom>
        </p:spPr>
      </p:pic>
      <p:pic>
        <p:nvPicPr>
          <p:cNvPr id="7" name="Picture 6">
            <a:extLst>
              <a:ext uri="{FF2B5EF4-FFF2-40B4-BE49-F238E27FC236}">
                <a16:creationId xmlns:a16="http://schemas.microsoft.com/office/drawing/2014/main" id="{DAFEC839-B156-CFA0-67D8-0EE1F30158D7}"/>
              </a:ext>
            </a:extLst>
          </p:cNvPr>
          <p:cNvPicPr>
            <a:picLocks noChangeAspect="1"/>
          </p:cNvPicPr>
          <p:nvPr/>
        </p:nvPicPr>
        <p:blipFill>
          <a:blip r:embed="rId3"/>
          <a:stretch>
            <a:fillRect/>
          </a:stretch>
        </p:blipFill>
        <p:spPr>
          <a:xfrm>
            <a:off x="8215349" y="0"/>
            <a:ext cx="4013200" cy="1341388"/>
          </a:xfrm>
          <a:prstGeom prst="rect">
            <a:avLst/>
          </a:prstGeom>
        </p:spPr>
      </p:pic>
      <p:sp>
        <p:nvSpPr>
          <p:cNvPr id="3" name="Slide Number Placeholder 2">
            <a:extLst>
              <a:ext uri="{FF2B5EF4-FFF2-40B4-BE49-F238E27FC236}">
                <a16:creationId xmlns:a16="http://schemas.microsoft.com/office/drawing/2014/main" id="{6385BFD3-5339-34B7-EC07-F4A936336DBA}"/>
              </a:ext>
            </a:extLst>
          </p:cNvPr>
          <p:cNvSpPr>
            <a:spLocks noGrp="1"/>
          </p:cNvSpPr>
          <p:nvPr>
            <p:ph type="sldNum" sz="quarter" idx="12"/>
          </p:nvPr>
        </p:nvSpPr>
        <p:spPr/>
        <p:txBody>
          <a:bodyPr/>
          <a:lstStyle/>
          <a:p>
            <a:fld id="{597AE5E7-2159-44D2-AFC8-9A1629FCB80D}" type="slidenum">
              <a:rPr lang="en-US" smtClean="0"/>
              <a:t>2</a:t>
            </a:fld>
            <a:endParaRPr lang="en-US"/>
          </a:p>
        </p:txBody>
      </p:sp>
    </p:spTree>
    <p:extLst>
      <p:ext uri="{BB962C8B-B14F-4D97-AF65-F5344CB8AC3E}">
        <p14:creationId xmlns:p14="http://schemas.microsoft.com/office/powerpoint/2010/main" val="249096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FD1D-B616-FF8C-ACC1-A6E355CF57F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B18419C8-BE3B-D856-170A-B4FFC1E70CB8}"/>
              </a:ext>
            </a:extLst>
          </p:cNvPr>
          <p:cNvSpPr>
            <a:spLocks noGrp="1"/>
          </p:cNvSpPr>
          <p:nvPr>
            <p:ph idx="1"/>
          </p:nvPr>
        </p:nvSpPr>
        <p:spPr>
          <a:xfrm>
            <a:off x="1041400" y="2120265"/>
            <a:ext cx="10673080" cy="1710055"/>
          </a:xfrm>
        </p:spPr>
        <p:txBody>
          <a:bodyPr>
            <a:normAutofit/>
          </a:bodyPr>
          <a:lstStyle/>
          <a:p>
            <a:r>
              <a:rPr lang="en-US" dirty="0">
                <a:hlinkClick r:id="rId2"/>
              </a:rPr>
              <a:t>https://ieeexplore.ieee.org/document/9582163</a:t>
            </a:r>
            <a:endParaRPr lang="en-US" dirty="0"/>
          </a:p>
          <a:p>
            <a:r>
              <a:rPr lang="en-US" dirty="0">
                <a:hlinkClick r:id="rId3"/>
              </a:rPr>
              <a:t>https://ieeexplore.ieee.org/stamp/stamp.jsp?tp=&amp;arnumber=9582163</a:t>
            </a:r>
            <a:endParaRPr lang="en-US" dirty="0"/>
          </a:p>
          <a:p>
            <a:endParaRPr lang="en-US" dirty="0"/>
          </a:p>
        </p:txBody>
      </p:sp>
      <p:sp>
        <p:nvSpPr>
          <p:cNvPr id="4" name="Slide Number Placeholder 3">
            <a:extLst>
              <a:ext uri="{FF2B5EF4-FFF2-40B4-BE49-F238E27FC236}">
                <a16:creationId xmlns:a16="http://schemas.microsoft.com/office/drawing/2014/main" id="{CDA2CF72-FDA3-4CB1-7824-AFC7E5702804}"/>
              </a:ext>
            </a:extLst>
          </p:cNvPr>
          <p:cNvSpPr>
            <a:spLocks noGrp="1"/>
          </p:cNvSpPr>
          <p:nvPr>
            <p:ph type="sldNum" sz="quarter" idx="12"/>
          </p:nvPr>
        </p:nvSpPr>
        <p:spPr/>
        <p:txBody>
          <a:bodyPr/>
          <a:lstStyle/>
          <a:p>
            <a:fld id="{597AE5E7-2159-44D2-AFC8-9A1629FCB80D}" type="slidenum">
              <a:rPr lang="en-US" smtClean="0"/>
              <a:t>20</a:t>
            </a:fld>
            <a:endParaRPr lang="en-US"/>
          </a:p>
        </p:txBody>
      </p:sp>
      <p:pic>
        <p:nvPicPr>
          <p:cNvPr id="5" name="Picture 4">
            <a:extLst>
              <a:ext uri="{FF2B5EF4-FFF2-40B4-BE49-F238E27FC236}">
                <a16:creationId xmlns:a16="http://schemas.microsoft.com/office/drawing/2014/main" id="{C5E51347-8D77-1A16-0567-924537220228}"/>
              </a:ext>
            </a:extLst>
          </p:cNvPr>
          <p:cNvPicPr>
            <a:picLocks noChangeAspect="1"/>
          </p:cNvPicPr>
          <p:nvPr/>
        </p:nvPicPr>
        <p:blipFill>
          <a:blip r:embed="rId4"/>
          <a:stretch>
            <a:fillRect/>
          </a:stretch>
        </p:blipFill>
        <p:spPr>
          <a:xfrm>
            <a:off x="8178800" y="-50800"/>
            <a:ext cx="4013200" cy="1341388"/>
          </a:xfrm>
          <a:prstGeom prst="rect">
            <a:avLst/>
          </a:prstGeom>
        </p:spPr>
      </p:pic>
    </p:spTree>
    <p:extLst>
      <p:ext uri="{BB962C8B-B14F-4D97-AF65-F5344CB8AC3E}">
        <p14:creationId xmlns:p14="http://schemas.microsoft.com/office/powerpoint/2010/main" val="4171808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C48B3-E95F-BCB3-8FA3-4DE6930E34F0}"/>
              </a:ext>
            </a:extLst>
          </p:cNvPr>
          <p:cNvSpPr>
            <a:spLocks noGrp="1"/>
          </p:cNvSpPr>
          <p:nvPr>
            <p:ph idx="1"/>
          </p:nvPr>
        </p:nvSpPr>
        <p:spPr>
          <a:xfrm>
            <a:off x="7325360" y="3998551"/>
            <a:ext cx="4866640" cy="736009"/>
          </a:xfrm>
        </p:spPr>
        <p:txBody>
          <a:bodyPr>
            <a:normAutofit/>
          </a:bodyPr>
          <a:lstStyle/>
          <a:p>
            <a:pPr marL="0" indent="0" algn="ctr">
              <a:buNone/>
            </a:pPr>
            <a:r>
              <a:rPr lang="en-US" sz="3600" b="1" dirty="0">
                <a:solidFill>
                  <a:srgbClr val="F03B5E"/>
                </a:solidFill>
                <a:latin typeface="Times New Roman" panose="02020603050405020304" pitchFamily="18" charset="0"/>
                <a:cs typeface="Times New Roman" panose="02020603050405020304" pitchFamily="18" charset="0"/>
              </a:rPr>
              <a:t>~THANK YOU~</a:t>
            </a:r>
          </a:p>
        </p:txBody>
      </p:sp>
      <p:pic>
        <p:nvPicPr>
          <p:cNvPr id="6" name="Picture 5" descr="454fe26eb6dd135ce7feaeb3b1929573.gif">
            <a:extLst>
              <a:ext uri="{FF2B5EF4-FFF2-40B4-BE49-F238E27FC236}">
                <a16:creationId xmlns:a16="http://schemas.microsoft.com/office/drawing/2014/main" id="{DE096BEF-5AD5-5A42-2C69-DB23FEB5F26E}"/>
              </a:ext>
            </a:extLst>
          </p:cNvPr>
          <p:cNvPicPr>
            <a:picLocks noChangeAspect="1"/>
          </p:cNvPicPr>
          <p:nvPr/>
        </p:nvPicPr>
        <p:blipFill>
          <a:blip r:embed="rId2"/>
          <a:stretch>
            <a:fillRect/>
          </a:stretch>
        </p:blipFill>
        <p:spPr>
          <a:xfrm>
            <a:off x="0" y="0"/>
            <a:ext cx="7723594" cy="6421120"/>
          </a:xfrm>
          <a:prstGeom prst="rect">
            <a:avLst/>
          </a:prstGeom>
          <a:ln>
            <a:noFill/>
          </a:ln>
          <a:effectLst>
            <a:softEdge rad="112500"/>
          </a:effectLst>
        </p:spPr>
      </p:pic>
      <p:sp>
        <p:nvSpPr>
          <p:cNvPr id="2" name="Slide Number Placeholder 1">
            <a:extLst>
              <a:ext uri="{FF2B5EF4-FFF2-40B4-BE49-F238E27FC236}">
                <a16:creationId xmlns:a16="http://schemas.microsoft.com/office/drawing/2014/main" id="{73CFFEA4-4A7C-04D1-2391-98E76BF941C7}"/>
              </a:ext>
            </a:extLst>
          </p:cNvPr>
          <p:cNvSpPr>
            <a:spLocks noGrp="1"/>
          </p:cNvSpPr>
          <p:nvPr>
            <p:ph type="sldNum" sz="quarter" idx="12"/>
          </p:nvPr>
        </p:nvSpPr>
        <p:spPr/>
        <p:txBody>
          <a:bodyPr/>
          <a:lstStyle/>
          <a:p>
            <a:fld id="{597AE5E7-2159-44D2-AFC8-9A1629FCB80D}" type="slidenum">
              <a:rPr lang="en-US" smtClean="0"/>
              <a:t>21</a:t>
            </a:fld>
            <a:endParaRPr lang="en-US"/>
          </a:p>
        </p:txBody>
      </p:sp>
    </p:spTree>
    <p:extLst>
      <p:ext uri="{BB962C8B-B14F-4D97-AF65-F5344CB8AC3E}">
        <p14:creationId xmlns:p14="http://schemas.microsoft.com/office/powerpoint/2010/main" val="238993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3417D-F68F-C777-56CB-D173662C86CB}"/>
              </a:ext>
            </a:extLst>
          </p:cNvPr>
          <p:cNvSpPr>
            <a:spLocks noGrp="1"/>
          </p:cNvSpPr>
          <p:nvPr>
            <p:ph type="title"/>
          </p:nvPr>
        </p:nvSpPr>
        <p:spPr>
          <a:xfrm>
            <a:off x="538480" y="1341388"/>
            <a:ext cx="10297160" cy="1757682"/>
          </a:xfrm>
        </p:spPr>
        <p:txBody>
          <a:bodyPr>
            <a:normAutofit fontScale="90000"/>
          </a:bodyPr>
          <a:lstStyle/>
          <a:p>
            <a:br>
              <a:rPr lang="en-US" dirty="0"/>
            </a:br>
            <a:r>
              <a:rPr lang="en-US" dirty="0">
                <a:solidFill>
                  <a:srgbClr val="F03B5E"/>
                </a:solidFill>
              </a:rPr>
              <a:t>Batch : </a:t>
            </a:r>
            <a:r>
              <a:rPr lang="en-US" dirty="0"/>
              <a:t>E4</a:t>
            </a:r>
            <a:br>
              <a:rPr lang="en-US" dirty="0"/>
            </a:br>
            <a:br>
              <a:rPr lang="en-US" dirty="0"/>
            </a:br>
            <a:r>
              <a:rPr lang="en-US" dirty="0">
                <a:solidFill>
                  <a:srgbClr val="F03B5E"/>
                </a:solidFill>
              </a:rPr>
              <a:t>Team members:</a:t>
            </a:r>
          </a:p>
        </p:txBody>
      </p:sp>
      <p:sp>
        <p:nvSpPr>
          <p:cNvPr id="3" name="Content Placeholder 2">
            <a:extLst>
              <a:ext uri="{FF2B5EF4-FFF2-40B4-BE49-F238E27FC236}">
                <a16:creationId xmlns:a16="http://schemas.microsoft.com/office/drawing/2014/main" id="{C45E7099-2706-DC8C-9E79-9C53AD0CE30B}"/>
              </a:ext>
            </a:extLst>
          </p:cNvPr>
          <p:cNvSpPr>
            <a:spLocks noGrp="1"/>
          </p:cNvSpPr>
          <p:nvPr>
            <p:ph idx="1"/>
          </p:nvPr>
        </p:nvSpPr>
        <p:spPr>
          <a:xfrm>
            <a:off x="1381760" y="3561617"/>
            <a:ext cx="9794240" cy="1757681"/>
          </a:xfrm>
        </p:spPr>
        <p:txBody>
          <a:bodyPr/>
          <a:lstStyle/>
          <a:p>
            <a:pPr algn="ctr">
              <a:buClr>
                <a:srgbClr val="F03B5E"/>
              </a:buClr>
            </a:pPr>
            <a:r>
              <a:rPr lang="en-US" dirty="0"/>
              <a:t>M RAMYA SREE </a:t>
            </a:r>
            <a:r>
              <a:rPr lang="en-US" dirty="0">
                <a:solidFill>
                  <a:srgbClr val="F03B5E"/>
                </a:solidFill>
              </a:rPr>
              <a:t>(</a:t>
            </a:r>
            <a:r>
              <a:rPr lang="en-US" dirty="0"/>
              <a:t>BL.EN.U4AIE21072</a:t>
            </a:r>
            <a:r>
              <a:rPr lang="en-US" dirty="0">
                <a:solidFill>
                  <a:srgbClr val="F03B5E"/>
                </a:solidFill>
              </a:rPr>
              <a:t>)</a:t>
            </a:r>
          </a:p>
          <a:p>
            <a:pPr algn="ctr">
              <a:buClr>
                <a:srgbClr val="F03B5E"/>
              </a:buClr>
            </a:pPr>
            <a:r>
              <a:rPr lang="en-US" dirty="0"/>
              <a:t>METTU SIDDHARTHA </a:t>
            </a:r>
            <a:r>
              <a:rPr lang="en-US" dirty="0">
                <a:solidFill>
                  <a:srgbClr val="F03B5E"/>
                </a:solidFill>
              </a:rPr>
              <a:t>(</a:t>
            </a:r>
            <a:r>
              <a:rPr lang="en-US" dirty="0"/>
              <a:t>BL.EN.U4AIE21080</a:t>
            </a:r>
            <a:r>
              <a:rPr lang="en-US" dirty="0">
                <a:solidFill>
                  <a:srgbClr val="F03B5E"/>
                </a:solidFill>
              </a:rPr>
              <a:t>)</a:t>
            </a:r>
          </a:p>
          <a:p>
            <a:pPr algn="ctr">
              <a:buClr>
                <a:srgbClr val="F03B5E"/>
              </a:buClr>
            </a:pPr>
            <a:r>
              <a:rPr lang="en-US" dirty="0"/>
              <a:t>POLI VAMSI VARDHAN REDDY </a:t>
            </a:r>
            <a:r>
              <a:rPr lang="en-US" dirty="0">
                <a:solidFill>
                  <a:srgbClr val="F03B5E"/>
                </a:solidFill>
              </a:rPr>
              <a:t>(</a:t>
            </a:r>
            <a:r>
              <a:rPr lang="en-US" dirty="0"/>
              <a:t>BL.EN.U4AIE21101</a:t>
            </a:r>
            <a:r>
              <a:rPr lang="en-US" dirty="0">
                <a:solidFill>
                  <a:srgbClr val="F03B5E"/>
                </a:solidFill>
              </a:rPr>
              <a:t>)</a:t>
            </a:r>
          </a:p>
        </p:txBody>
      </p:sp>
      <p:pic>
        <p:nvPicPr>
          <p:cNvPr id="4" name="Picture 3">
            <a:extLst>
              <a:ext uri="{FF2B5EF4-FFF2-40B4-BE49-F238E27FC236}">
                <a16:creationId xmlns:a16="http://schemas.microsoft.com/office/drawing/2014/main" id="{55D29B08-C265-5C0A-387F-44F65AFDC34E}"/>
              </a:ext>
            </a:extLst>
          </p:cNvPr>
          <p:cNvPicPr>
            <a:picLocks noChangeAspect="1"/>
          </p:cNvPicPr>
          <p:nvPr/>
        </p:nvPicPr>
        <p:blipFill>
          <a:blip r:embed="rId2"/>
          <a:stretch>
            <a:fillRect/>
          </a:stretch>
        </p:blipFill>
        <p:spPr>
          <a:xfrm>
            <a:off x="8178800" y="-50800"/>
            <a:ext cx="4013200" cy="1341388"/>
          </a:xfrm>
          <a:prstGeom prst="rect">
            <a:avLst/>
          </a:prstGeom>
        </p:spPr>
      </p:pic>
      <p:sp>
        <p:nvSpPr>
          <p:cNvPr id="5" name="Slide Number Placeholder 4">
            <a:extLst>
              <a:ext uri="{FF2B5EF4-FFF2-40B4-BE49-F238E27FC236}">
                <a16:creationId xmlns:a16="http://schemas.microsoft.com/office/drawing/2014/main" id="{ACC83978-F322-6AD0-A73C-757CC5E1B8EE}"/>
              </a:ext>
            </a:extLst>
          </p:cNvPr>
          <p:cNvSpPr>
            <a:spLocks noGrp="1"/>
          </p:cNvSpPr>
          <p:nvPr>
            <p:ph type="sldNum" sz="quarter" idx="12"/>
          </p:nvPr>
        </p:nvSpPr>
        <p:spPr/>
        <p:txBody>
          <a:bodyPr/>
          <a:lstStyle/>
          <a:p>
            <a:fld id="{597AE5E7-2159-44D2-AFC8-9A1629FCB80D}" type="slidenum">
              <a:rPr lang="en-US" smtClean="0"/>
              <a:t>3</a:t>
            </a:fld>
            <a:endParaRPr lang="en-US"/>
          </a:p>
        </p:txBody>
      </p:sp>
    </p:spTree>
    <p:extLst>
      <p:ext uri="{BB962C8B-B14F-4D97-AF65-F5344CB8AC3E}">
        <p14:creationId xmlns:p14="http://schemas.microsoft.com/office/powerpoint/2010/main" val="309874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3B629-6D4F-3562-0B9B-6491A8BA0D69}"/>
              </a:ext>
            </a:extLst>
          </p:cNvPr>
          <p:cNvPicPr>
            <a:picLocks noChangeAspect="1"/>
          </p:cNvPicPr>
          <p:nvPr/>
        </p:nvPicPr>
        <p:blipFill>
          <a:blip r:embed="rId2"/>
          <a:stretch>
            <a:fillRect/>
          </a:stretch>
        </p:blipFill>
        <p:spPr>
          <a:xfrm>
            <a:off x="8178800" y="-50800"/>
            <a:ext cx="4013200" cy="1341388"/>
          </a:xfrm>
          <a:prstGeom prst="rect">
            <a:avLst/>
          </a:prstGeom>
        </p:spPr>
      </p:pic>
      <p:sp>
        <p:nvSpPr>
          <p:cNvPr id="5" name="Scroll: Vertical 4">
            <a:extLst>
              <a:ext uri="{FF2B5EF4-FFF2-40B4-BE49-F238E27FC236}">
                <a16:creationId xmlns:a16="http://schemas.microsoft.com/office/drawing/2014/main" id="{880D61E2-3DBD-2820-68E9-6FFBFAEE05ED}"/>
              </a:ext>
            </a:extLst>
          </p:cNvPr>
          <p:cNvSpPr/>
          <p:nvPr/>
        </p:nvSpPr>
        <p:spPr>
          <a:xfrm>
            <a:off x="1371600" y="330200"/>
            <a:ext cx="5913120" cy="5892800"/>
          </a:xfrm>
          <a:prstGeom prst="verticalScroll">
            <a:avLst/>
          </a:prstGeom>
          <a:solidFill>
            <a:schemeClr val="bg1">
              <a:lumMod val="95000"/>
              <a:lumOff val="5000"/>
            </a:schemeClr>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C8A1357-4C37-9580-1EEE-EE0528E752F4}"/>
              </a:ext>
            </a:extLst>
          </p:cNvPr>
          <p:cNvSpPr txBox="1"/>
          <p:nvPr/>
        </p:nvSpPr>
        <p:spPr>
          <a:xfrm>
            <a:off x="4104640" y="533400"/>
            <a:ext cx="2621280" cy="523220"/>
          </a:xfrm>
          <a:prstGeom prst="rect">
            <a:avLst/>
          </a:prstGeom>
          <a:noFill/>
        </p:spPr>
        <p:txBody>
          <a:bodyPr wrap="square" rtlCol="0">
            <a:spAutoFit/>
          </a:bodyPr>
          <a:lstStyle/>
          <a:p>
            <a:r>
              <a:rPr lang="en-US" sz="2800" b="1" dirty="0">
                <a:solidFill>
                  <a:srgbClr val="F6869B"/>
                </a:solidFill>
                <a:latin typeface="Times New Roman" panose="02020603050405020304" pitchFamily="18" charset="0"/>
                <a:cs typeface="Times New Roman" panose="02020603050405020304" pitchFamily="18" charset="0"/>
              </a:rPr>
              <a:t>Index</a:t>
            </a:r>
          </a:p>
        </p:txBody>
      </p:sp>
      <p:sp>
        <p:nvSpPr>
          <p:cNvPr id="7" name="TextBox 6">
            <a:extLst>
              <a:ext uri="{FF2B5EF4-FFF2-40B4-BE49-F238E27FC236}">
                <a16:creationId xmlns:a16="http://schemas.microsoft.com/office/drawing/2014/main" id="{7703F251-54E7-D5AF-4D4F-FB52493B4EB6}"/>
              </a:ext>
            </a:extLst>
          </p:cNvPr>
          <p:cNvSpPr txBox="1"/>
          <p:nvPr/>
        </p:nvSpPr>
        <p:spPr>
          <a:xfrm>
            <a:off x="3042920" y="1793150"/>
            <a:ext cx="2824480" cy="3693319"/>
          </a:xfrm>
          <a:prstGeom prst="rect">
            <a:avLst/>
          </a:prstGeom>
          <a:noFill/>
        </p:spPr>
        <p:txBody>
          <a:bodyPr wrap="square" rtlCol="0">
            <a:spAutoFit/>
          </a:bodyPr>
          <a:lstStyle/>
          <a:p>
            <a:pPr marL="285750" indent="-285750">
              <a:buClr>
                <a:srgbClr val="F03B5E"/>
              </a:buClr>
              <a:buFont typeface="Wingdings" panose="05000000000000000000" pitchFamily="2" charset="2"/>
              <a:buChar char="§"/>
            </a:pPr>
            <a:r>
              <a:rPr lang="en-US" sz="2400" dirty="0"/>
              <a:t>Introduction</a:t>
            </a:r>
          </a:p>
          <a:p>
            <a:pPr marL="285750" indent="-285750">
              <a:buClr>
                <a:srgbClr val="F03B5E"/>
              </a:buClr>
              <a:buFont typeface="Wingdings" panose="05000000000000000000" pitchFamily="2" charset="2"/>
              <a:buChar char="§"/>
            </a:pPr>
            <a:r>
              <a:rPr lang="en-US" sz="2400" dirty="0"/>
              <a:t>Problems</a:t>
            </a:r>
          </a:p>
          <a:p>
            <a:pPr marL="285750" indent="-285750">
              <a:buClr>
                <a:srgbClr val="F03B5E"/>
              </a:buClr>
              <a:buFont typeface="Wingdings" panose="05000000000000000000" pitchFamily="2" charset="2"/>
              <a:buChar char="§"/>
            </a:pPr>
            <a:r>
              <a:rPr lang="en-US" sz="2400" dirty="0"/>
              <a:t>Current systems</a:t>
            </a:r>
          </a:p>
          <a:p>
            <a:pPr marL="285750" indent="-285750">
              <a:buClr>
                <a:srgbClr val="F03B5E"/>
              </a:buClr>
              <a:buFont typeface="Wingdings" panose="05000000000000000000" pitchFamily="2" charset="2"/>
              <a:buChar char="§"/>
            </a:pPr>
            <a:r>
              <a:rPr lang="en-US" sz="2400" dirty="0"/>
              <a:t>System Features</a:t>
            </a:r>
          </a:p>
          <a:p>
            <a:pPr marL="285750" indent="-285750">
              <a:buClr>
                <a:srgbClr val="F03B5E"/>
              </a:buClr>
              <a:buFont typeface="Wingdings" panose="05000000000000000000" pitchFamily="2" charset="2"/>
              <a:buChar char="§"/>
            </a:pPr>
            <a:r>
              <a:rPr lang="en-US" sz="2400" dirty="0"/>
              <a:t>User interface</a:t>
            </a:r>
          </a:p>
          <a:p>
            <a:pPr marL="285750" indent="-285750">
              <a:buClr>
                <a:srgbClr val="F03B5E"/>
              </a:buClr>
              <a:buFont typeface="Wingdings" panose="05000000000000000000" pitchFamily="2" charset="2"/>
              <a:buChar char="§"/>
            </a:pPr>
            <a:r>
              <a:rPr lang="en-US" sz="2400" dirty="0"/>
              <a:t>Components</a:t>
            </a:r>
          </a:p>
          <a:p>
            <a:pPr marL="285750" indent="-285750">
              <a:buClr>
                <a:srgbClr val="F03B5E"/>
              </a:buClr>
              <a:buFont typeface="Wingdings" panose="05000000000000000000" pitchFamily="2" charset="2"/>
              <a:buChar char="§"/>
            </a:pPr>
            <a:r>
              <a:rPr lang="en-US" sz="2400" dirty="0"/>
              <a:t>Block diagram</a:t>
            </a:r>
          </a:p>
          <a:p>
            <a:pPr marL="285750" indent="-285750">
              <a:buClr>
                <a:srgbClr val="F03B5E"/>
              </a:buClr>
              <a:buFont typeface="Wingdings" panose="05000000000000000000" pitchFamily="2" charset="2"/>
              <a:buChar char="§"/>
            </a:pPr>
            <a:r>
              <a:rPr lang="en-US" sz="2400" dirty="0"/>
              <a:t>Circuit </a:t>
            </a:r>
          </a:p>
          <a:p>
            <a:pPr marL="285750" indent="-285750">
              <a:buClr>
                <a:srgbClr val="F03B5E"/>
              </a:buClr>
              <a:buFont typeface="Wingdings" panose="05000000000000000000" pitchFamily="2" charset="2"/>
              <a:buChar char="§"/>
            </a:pPr>
            <a:r>
              <a:rPr lang="en-US" sz="2400" dirty="0"/>
              <a:t>Reference</a:t>
            </a:r>
          </a:p>
          <a:p>
            <a:pPr marL="285750" indent="-285750">
              <a:buClr>
                <a:srgbClr val="F03B5E"/>
              </a:buClr>
              <a:buFont typeface="Wingdings" panose="05000000000000000000" pitchFamily="2" charset="2"/>
              <a:buChar char="§"/>
            </a:pPr>
            <a:endParaRPr lang="en-US" dirty="0"/>
          </a:p>
        </p:txBody>
      </p:sp>
      <p:sp>
        <p:nvSpPr>
          <p:cNvPr id="2" name="Slide Number Placeholder 1">
            <a:extLst>
              <a:ext uri="{FF2B5EF4-FFF2-40B4-BE49-F238E27FC236}">
                <a16:creationId xmlns:a16="http://schemas.microsoft.com/office/drawing/2014/main" id="{F28F9122-F88F-CBE6-3A74-B0878DB505CD}"/>
              </a:ext>
            </a:extLst>
          </p:cNvPr>
          <p:cNvSpPr>
            <a:spLocks noGrp="1"/>
          </p:cNvSpPr>
          <p:nvPr>
            <p:ph type="sldNum" sz="quarter" idx="12"/>
          </p:nvPr>
        </p:nvSpPr>
        <p:spPr/>
        <p:txBody>
          <a:bodyPr/>
          <a:lstStyle/>
          <a:p>
            <a:fld id="{597AE5E7-2159-44D2-AFC8-9A1629FCB80D}" type="slidenum">
              <a:rPr lang="en-US" smtClean="0"/>
              <a:t>4</a:t>
            </a:fld>
            <a:endParaRPr lang="en-US"/>
          </a:p>
        </p:txBody>
      </p:sp>
    </p:spTree>
    <p:extLst>
      <p:ext uri="{BB962C8B-B14F-4D97-AF65-F5344CB8AC3E}">
        <p14:creationId xmlns:p14="http://schemas.microsoft.com/office/powerpoint/2010/main" val="257583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4EF6FE-042C-9E63-7FE8-96D1650E70C0}"/>
              </a:ext>
            </a:extLst>
          </p:cNvPr>
          <p:cNvSpPr>
            <a:spLocks noGrp="1"/>
          </p:cNvSpPr>
          <p:nvPr>
            <p:ph idx="1"/>
          </p:nvPr>
        </p:nvSpPr>
        <p:spPr>
          <a:xfrm>
            <a:off x="447040" y="2194559"/>
            <a:ext cx="7731760" cy="4084321"/>
          </a:xfrm>
        </p:spPr>
        <p:txBody>
          <a:bodyPr>
            <a:normAutofit/>
          </a:bodyPr>
          <a:lstStyle/>
          <a:p>
            <a:pPr>
              <a:buClr>
                <a:srgbClr val="F03B5E"/>
              </a:buClr>
            </a:pPr>
            <a:r>
              <a:rPr lang="en-US" sz="2000" dirty="0">
                <a:latin typeface="Times New Roman" panose="02020603050405020304" pitchFamily="18" charset="0"/>
                <a:ea typeface="+mn-lt"/>
                <a:cs typeface="Times New Roman" panose="02020603050405020304" pitchFamily="18" charset="0"/>
              </a:rPr>
              <a:t>This device is for the automation of accident detection and notifying the hospitals, police stations  and relatives about the accident data. </a:t>
            </a:r>
            <a:endParaRPr lang="en-US" sz="2000" dirty="0">
              <a:latin typeface="Times New Roman" panose="02020603050405020304" pitchFamily="18" charset="0"/>
              <a:cs typeface="Times New Roman" panose="02020603050405020304" pitchFamily="18" charset="0"/>
            </a:endParaRPr>
          </a:p>
          <a:p>
            <a:pPr>
              <a:buClr>
                <a:srgbClr val="F03B5E"/>
              </a:buClr>
            </a:pPr>
            <a:endParaRPr lang="en-US" sz="2000" dirty="0">
              <a:latin typeface="Times New Roman" panose="02020603050405020304" pitchFamily="18" charset="0"/>
              <a:cs typeface="Times New Roman" panose="02020603050405020304" pitchFamily="18" charset="0"/>
            </a:endParaRPr>
          </a:p>
          <a:p>
            <a:pPr>
              <a:buClr>
                <a:srgbClr val="F03B5E"/>
              </a:buClr>
            </a:pPr>
            <a:r>
              <a:rPr lang="en-US" sz="2000" dirty="0">
                <a:latin typeface="Times New Roman" panose="02020603050405020304" pitchFamily="18" charset="0"/>
                <a:ea typeface="+mn-lt"/>
                <a:cs typeface="Times New Roman" panose="02020603050405020304" pitchFamily="18" charset="0"/>
              </a:rPr>
              <a:t>The proposed device is for accident notification system (A.N.S). This product will be used in vehicles to get the data of accident and further notifying police station and hospitals. </a:t>
            </a:r>
            <a:endParaRPr lang="en-US" sz="2000" dirty="0">
              <a:latin typeface="Times New Roman" panose="02020603050405020304" pitchFamily="18" charset="0"/>
              <a:cs typeface="Times New Roman" panose="02020603050405020304" pitchFamily="18" charset="0"/>
            </a:endParaRPr>
          </a:p>
          <a:p>
            <a:pPr>
              <a:buClr>
                <a:srgbClr val="F03B5E"/>
              </a:buClr>
            </a:pPr>
            <a:endParaRPr lang="en-US" sz="2000" dirty="0">
              <a:latin typeface="Times New Roman" panose="02020603050405020304" pitchFamily="18" charset="0"/>
              <a:cs typeface="Times New Roman" panose="02020603050405020304" pitchFamily="18" charset="0"/>
            </a:endParaRPr>
          </a:p>
          <a:p>
            <a:pPr>
              <a:buClr>
                <a:srgbClr val="F03B5E"/>
              </a:buClr>
            </a:pPr>
            <a:r>
              <a:rPr lang="en-US" sz="2000" dirty="0">
                <a:latin typeface="Times New Roman" panose="02020603050405020304" pitchFamily="18" charset="0"/>
                <a:ea typeface="+mn-lt"/>
                <a:cs typeface="Times New Roman" panose="02020603050405020304" pitchFamily="18" charset="0"/>
              </a:rPr>
              <a:t>Goal: It will reduce the no of deaths in accident cases and will help to track data of car .Including, will help to solve various cases of road accident and will able to find the culprit.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Scroll: Horizontal 4">
            <a:extLst>
              <a:ext uri="{FF2B5EF4-FFF2-40B4-BE49-F238E27FC236}">
                <a16:creationId xmlns:a16="http://schemas.microsoft.com/office/drawing/2014/main" id="{2BC4A7ED-495D-597A-3D28-BA6238DD4A70}"/>
              </a:ext>
            </a:extLst>
          </p:cNvPr>
          <p:cNvSpPr/>
          <p:nvPr/>
        </p:nvSpPr>
        <p:spPr>
          <a:xfrm>
            <a:off x="1259838" y="203064"/>
            <a:ext cx="5049521" cy="1341389"/>
          </a:xfrm>
          <a:prstGeom prst="horizontalScroll">
            <a:avLst/>
          </a:prstGeom>
          <a:solidFill>
            <a:srgbClr val="F03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rial Black" panose="020B0A04020102020204" pitchFamily="34" charset="0"/>
              </a:rPr>
              <a:t>Introduction</a:t>
            </a:r>
          </a:p>
        </p:txBody>
      </p:sp>
      <p:pic>
        <p:nvPicPr>
          <p:cNvPr id="6" name="Picture 5">
            <a:extLst>
              <a:ext uri="{FF2B5EF4-FFF2-40B4-BE49-F238E27FC236}">
                <a16:creationId xmlns:a16="http://schemas.microsoft.com/office/drawing/2014/main" id="{26FEABDC-D3AD-6C65-5F53-1EFDB3FBA75B}"/>
              </a:ext>
            </a:extLst>
          </p:cNvPr>
          <p:cNvPicPr>
            <a:picLocks noChangeAspect="1"/>
          </p:cNvPicPr>
          <p:nvPr/>
        </p:nvPicPr>
        <p:blipFill rotWithShape="1">
          <a:blip r:embed="rId2"/>
          <a:srcRect/>
          <a:stretch/>
        </p:blipFill>
        <p:spPr>
          <a:xfrm>
            <a:off x="8361680" y="0"/>
            <a:ext cx="3942080" cy="7238286"/>
          </a:xfrm>
          <a:prstGeom prst="rect">
            <a:avLst/>
          </a:prstGeom>
        </p:spPr>
      </p:pic>
      <p:pic>
        <p:nvPicPr>
          <p:cNvPr id="7" name="Picture 6">
            <a:extLst>
              <a:ext uri="{FF2B5EF4-FFF2-40B4-BE49-F238E27FC236}">
                <a16:creationId xmlns:a16="http://schemas.microsoft.com/office/drawing/2014/main" id="{55AC8702-745E-8813-DB51-F7BB62B21B8F}"/>
              </a:ext>
            </a:extLst>
          </p:cNvPr>
          <p:cNvPicPr>
            <a:picLocks noChangeAspect="1"/>
          </p:cNvPicPr>
          <p:nvPr/>
        </p:nvPicPr>
        <p:blipFill>
          <a:blip r:embed="rId3"/>
          <a:stretch>
            <a:fillRect/>
          </a:stretch>
        </p:blipFill>
        <p:spPr>
          <a:xfrm>
            <a:off x="8361680" y="0"/>
            <a:ext cx="4013200" cy="1341388"/>
          </a:xfrm>
          <a:prstGeom prst="rect">
            <a:avLst/>
          </a:prstGeom>
        </p:spPr>
      </p:pic>
      <p:sp>
        <p:nvSpPr>
          <p:cNvPr id="2" name="Slide Number Placeholder 1">
            <a:extLst>
              <a:ext uri="{FF2B5EF4-FFF2-40B4-BE49-F238E27FC236}">
                <a16:creationId xmlns:a16="http://schemas.microsoft.com/office/drawing/2014/main" id="{C960D54F-87E6-0BE9-0548-1A3CC3EB4606}"/>
              </a:ext>
            </a:extLst>
          </p:cNvPr>
          <p:cNvSpPr>
            <a:spLocks noGrp="1"/>
          </p:cNvSpPr>
          <p:nvPr>
            <p:ph type="sldNum" sz="quarter" idx="12"/>
          </p:nvPr>
        </p:nvSpPr>
        <p:spPr/>
        <p:txBody>
          <a:bodyPr/>
          <a:lstStyle/>
          <a:p>
            <a:fld id="{597AE5E7-2159-44D2-AFC8-9A1629FCB80D}" type="slidenum">
              <a:rPr lang="en-US" smtClean="0"/>
              <a:t>5</a:t>
            </a:fld>
            <a:endParaRPr lang="en-US"/>
          </a:p>
        </p:txBody>
      </p:sp>
    </p:spTree>
    <p:extLst>
      <p:ext uri="{BB962C8B-B14F-4D97-AF65-F5344CB8AC3E}">
        <p14:creationId xmlns:p14="http://schemas.microsoft.com/office/powerpoint/2010/main" val="72135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D29B08-C265-5C0A-387F-44F65AFDC34E}"/>
              </a:ext>
            </a:extLst>
          </p:cNvPr>
          <p:cNvPicPr>
            <a:picLocks noChangeAspect="1"/>
          </p:cNvPicPr>
          <p:nvPr/>
        </p:nvPicPr>
        <p:blipFill>
          <a:blip r:embed="rId2"/>
          <a:stretch>
            <a:fillRect/>
          </a:stretch>
        </p:blipFill>
        <p:spPr>
          <a:xfrm>
            <a:off x="8178800" y="-50800"/>
            <a:ext cx="4013200" cy="1341388"/>
          </a:xfrm>
          <a:prstGeom prst="rect">
            <a:avLst/>
          </a:prstGeom>
        </p:spPr>
      </p:pic>
      <p:sp>
        <p:nvSpPr>
          <p:cNvPr id="8" name="Content Placeholder 7">
            <a:extLst>
              <a:ext uri="{FF2B5EF4-FFF2-40B4-BE49-F238E27FC236}">
                <a16:creationId xmlns:a16="http://schemas.microsoft.com/office/drawing/2014/main" id="{3CC3F5BE-E207-6CDC-971A-1A90F0CA1272}"/>
              </a:ext>
            </a:extLst>
          </p:cNvPr>
          <p:cNvSpPr>
            <a:spLocks noGrp="1"/>
          </p:cNvSpPr>
          <p:nvPr>
            <p:ph idx="1"/>
          </p:nvPr>
        </p:nvSpPr>
        <p:spPr>
          <a:xfrm>
            <a:off x="1938018" y="2733040"/>
            <a:ext cx="9685022" cy="3312160"/>
          </a:xfrm>
        </p:spPr>
        <p:txBody>
          <a:bodyPr/>
          <a:lstStyle/>
          <a:p>
            <a:pPr marL="0" indent="0">
              <a:buClr>
                <a:srgbClr val="F03B5E"/>
              </a:buClr>
              <a:buNone/>
            </a:pPr>
            <a:r>
              <a:rPr lang="en-US" sz="2800" dirty="0">
                <a:ea typeface="+mn-lt"/>
                <a:cs typeface="+mn-lt"/>
              </a:rPr>
              <a:t>1. No notification system in car to notify about  accident.</a:t>
            </a:r>
            <a:endParaRPr lang="en-US" sz="2800" dirty="0"/>
          </a:p>
          <a:p>
            <a:pPr marL="0" indent="0">
              <a:buClr>
                <a:srgbClr val="F03B5E"/>
              </a:buClr>
              <a:buNone/>
            </a:pPr>
            <a:r>
              <a:rPr lang="en-US" sz="2800" dirty="0">
                <a:ea typeface="+mn-lt"/>
                <a:cs typeface="+mn-lt"/>
              </a:rPr>
              <a:t>2. Car tracking not available.</a:t>
            </a:r>
            <a:endParaRPr lang="en-US" sz="2800" dirty="0"/>
          </a:p>
          <a:p>
            <a:pPr marL="0" indent="0">
              <a:buClr>
                <a:srgbClr val="F03B5E"/>
              </a:buClr>
              <a:buNone/>
            </a:pPr>
            <a:r>
              <a:rPr lang="en-US" sz="2800" dirty="0">
                <a:ea typeface="+mn-lt"/>
                <a:cs typeface="+mn-lt"/>
              </a:rPr>
              <a:t>3. No Emergency system to notify about injured.</a:t>
            </a:r>
            <a:endParaRPr lang="en-US" sz="2800" dirty="0"/>
          </a:p>
          <a:p>
            <a:pPr marL="0" indent="0">
              <a:buClr>
                <a:srgbClr val="F03B5E"/>
              </a:buClr>
              <a:buNone/>
            </a:pPr>
            <a:r>
              <a:rPr lang="en-US" sz="2800" dirty="0">
                <a:ea typeface="+mn-lt"/>
                <a:cs typeface="+mn-lt"/>
              </a:rPr>
              <a:t>4. No system to notify damage percentage of car.</a:t>
            </a:r>
            <a:endParaRPr lang="en-US" sz="2800" dirty="0"/>
          </a:p>
          <a:p>
            <a:pPr marL="0" indent="0">
              <a:buClr>
                <a:srgbClr val="F03B5E"/>
              </a:buClr>
              <a:buNone/>
            </a:pPr>
            <a:r>
              <a:rPr lang="en-US" sz="2800" dirty="0">
                <a:ea typeface="+mn-lt"/>
                <a:cs typeface="+mn-lt"/>
              </a:rPr>
              <a:t>5. No system to find lost and stolen  cars. </a:t>
            </a:r>
            <a:endParaRPr lang="en-US" sz="2800" dirty="0"/>
          </a:p>
          <a:p>
            <a:endParaRPr lang="en-US" dirty="0"/>
          </a:p>
        </p:txBody>
      </p:sp>
      <p:sp>
        <p:nvSpPr>
          <p:cNvPr id="10" name="Scroll: Horizontal 9">
            <a:extLst>
              <a:ext uri="{FF2B5EF4-FFF2-40B4-BE49-F238E27FC236}">
                <a16:creationId xmlns:a16="http://schemas.microsoft.com/office/drawing/2014/main" id="{15BABE30-9220-BDB8-938C-B9C54CB945DE}"/>
              </a:ext>
            </a:extLst>
          </p:cNvPr>
          <p:cNvSpPr/>
          <p:nvPr/>
        </p:nvSpPr>
        <p:spPr>
          <a:xfrm>
            <a:off x="589279" y="619893"/>
            <a:ext cx="3606800" cy="1341389"/>
          </a:xfrm>
          <a:prstGeom prst="horizontalScroll">
            <a:avLst/>
          </a:prstGeom>
          <a:solidFill>
            <a:srgbClr val="F03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E937AA-50B3-F9F7-9C91-0FA6EC9F74F8}"/>
              </a:ext>
            </a:extLst>
          </p:cNvPr>
          <p:cNvSpPr txBox="1"/>
          <p:nvPr/>
        </p:nvSpPr>
        <p:spPr>
          <a:xfrm flipH="1">
            <a:off x="1121409" y="1049000"/>
            <a:ext cx="2989581"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Problems</a:t>
            </a:r>
          </a:p>
        </p:txBody>
      </p:sp>
      <p:sp>
        <p:nvSpPr>
          <p:cNvPr id="2" name="Slide Number Placeholder 1">
            <a:extLst>
              <a:ext uri="{FF2B5EF4-FFF2-40B4-BE49-F238E27FC236}">
                <a16:creationId xmlns:a16="http://schemas.microsoft.com/office/drawing/2014/main" id="{6B7C1E8F-B143-617C-8770-5C58C359CB67}"/>
              </a:ext>
            </a:extLst>
          </p:cNvPr>
          <p:cNvSpPr>
            <a:spLocks noGrp="1"/>
          </p:cNvSpPr>
          <p:nvPr>
            <p:ph type="sldNum" sz="quarter" idx="12"/>
          </p:nvPr>
        </p:nvSpPr>
        <p:spPr/>
        <p:txBody>
          <a:bodyPr/>
          <a:lstStyle/>
          <a:p>
            <a:fld id="{597AE5E7-2159-44D2-AFC8-9A1629FCB80D}" type="slidenum">
              <a:rPr lang="en-US" smtClean="0"/>
              <a:t>6</a:t>
            </a:fld>
            <a:endParaRPr lang="en-US"/>
          </a:p>
        </p:txBody>
      </p:sp>
    </p:spTree>
    <p:extLst>
      <p:ext uri="{BB962C8B-B14F-4D97-AF65-F5344CB8AC3E}">
        <p14:creationId xmlns:p14="http://schemas.microsoft.com/office/powerpoint/2010/main" val="1811753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0F54-DD3F-3A7D-8D5E-9F770A2AAC31}"/>
              </a:ext>
            </a:extLst>
          </p:cNvPr>
          <p:cNvSpPr>
            <a:spLocks noGrp="1"/>
          </p:cNvSpPr>
          <p:nvPr>
            <p:ph type="title"/>
          </p:nvPr>
        </p:nvSpPr>
        <p:spPr>
          <a:xfrm>
            <a:off x="675640" y="802957"/>
            <a:ext cx="10515600" cy="539115"/>
          </a:xfrm>
        </p:spPr>
        <p:txBody>
          <a:bodyPr>
            <a:noAutofit/>
          </a:bodyPr>
          <a:lstStyle/>
          <a:p>
            <a:r>
              <a:rPr lang="en-US" sz="2800" b="1" cap="all" dirty="0">
                <a:solidFill>
                  <a:srgbClr val="F03B5E"/>
                </a:solidFill>
                <a:latin typeface="Arial Black" panose="020B0A04020102020204" pitchFamily="34" charset="0"/>
                <a:ea typeface="+mj-lt"/>
                <a:cs typeface="+mj-lt"/>
              </a:rPr>
              <a:t>CURRENT  systems:</a:t>
            </a:r>
            <a:endParaRPr lang="en-US" sz="2800" b="1" dirty="0">
              <a:solidFill>
                <a:srgbClr val="F03B5E"/>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6506C6A1-5C9D-62BB-2396-D662279E9EC9}"/>
              </a:ext>
            </a:extLst>
          </p:cNvPr>
          <p:cNvSpPr>
            <a:spLocks noGrp="1"/>
          </p:cNvSpPr>
          <p:nvPr>
            <p:ph idx="1"/>
          </p:nvPr>
        </p:nvSpPr>
        <p:spPr>
          <a:xfrm>
            <a:off x="675640" y="1774825"/>
            <a:ext cx="7574280" cy="4351338"/>
          </a:xfrm>
        </p:spPr>
        <p:txBody>
          <a:bodyPr>
            <a:normAutofit fontScale="85000" lnSpcReduction="10000"/>
          </a:bodyPr>
          <a:lstStyle/>
          <a:p>
            <a:pPr>
              <a:lnSpc>
                <a:spcPct val="90000"/>
              </a:lnSpc>
              <a:buClr>
                <a:srgbClr val="F03B5E"/>
              </a:buClr>
              <a:buFont typeface="Courier New" panose="02070309020205020404" pitchFamily="49" charset="0"/>
              <a:buChar char="o"/>
            </a:pPr>
            <a:r>
              <a:rPr lang="en-US" sz="2600" dirty="0">
                <a:latin typeface="Times New Roman" panose="02020603050405020304" pitchFamily="18" charset="0"/>
                <a:ea typeface="+mn-lt"/>
                <a:cs typeface="Times New Roman" panose="02020603050405020304" pitchFamily="18" charset="0"/>
              </a:rPr>
              <a:t>At present criteria, we cannot detect where the accident has occurred and hence no information related to it, leading to the death of an individual.  </a:t>
            </a:r>
            <a:endParaRPr lang="en-US" sz="2600" dirty="0">
              <a:latin typeface="Times New Roman" panose="02020603050405020304" pitchFamily="18" charset="0"/>
              <a:cs typeface="Times New Roman" panose="02020603050405020304" pitchFamily="18" charset="0"/>
            </a:endParaRPr>
          </a:p>
          <a:p>
            <a:pPr>
              <a:lnSpc>
                <a:spcPct val="90000"/>
              </a:lnSpc>
              <a:buClr>
                <a:srgbClr val="F03B5E"/>
              </a:buClr>
              <a:buFont typeface="Courier New" panose="02070309020205020404" pitchFamily="49" charset="0"/>
              <a:buChar char="o"/>
            </a:pPr>
            <a:endParaRPr lang="en-US" sz="2600" dirty="0">
              <a:latin typeface="Times New Roman" panose="02020603050405020304" pitchFamily="18" charset="0"/>
              <a:ea typeface="+mn-lt"/>
              <a:cs typeface="Times New Roman" panose="02020603050405020304" pitchFamily="18" charset="0"/>
            </a:endParaRPr>
          </a:p>
          <a:p>
            <a:pPr>
              <a:lnSpc>
                <a:spcPct val="90000"/>
              </a:lnSpc>
              <a:buClr>
                <a:srgbClr val="F03B5E"/>
              </a:buClr>
              <a:buFont typeface="Courier New" panose="02070309020205020404" pitchFamily="49" charset="0"/>
              <a:buChar char="o"/>
            </a:pPr>
            <a:r>
              <a:rPr lang="en-US" sz="2600" dirty="0">
                <a:latin typeface="Times New Roman" panose="02020603050405020304" pitchFamily="18" charset="0"/>
                <a:ea typeface="+mn-lt"/>
                <a:cs typeface="Times New Roman" panose="02020603050405020304" pitchFamily="18" charset="0"/>
              </a:rPr>
              <a:t>  Some of the systems can detect accidents and send location to hospitals / ambulance thorough your phone location only .</a:t>
            </a:r>
            <a:endParaRPr lang="en-US" sz="2600" dirty="0">
              <a:latin typeface="Times New Roman" panose="02020603050405020304" pitchFamily="18" charset="0"/>
              <a:cs typeface="Times New Roman" panose="02020603050405020304" pitchFamily="18" charset="0"/>
            </a:endParaRPr>
          </a:p>
          <a:p>
            <a:pPr>
              <a:lnSpc>
                <a:spcPct val="90000"/>
              </a:lnSpc>
              <a:buClr>
                <a:srgbClr val="F03B5E"/>
              </a:buClr>
              <a:buFont typeface="Courier New" panose="02070309020205020404" pitchFamily="49" charset="0"/>
              <a:buChar char="o"/>
            </a:pPr>
            <a:endParaRPr lang="en-US" sz="2600" dirty="0">
              <a:latin typeface="Times New Roman" panose="02020603050405020304" pitchFamily="18" charset="0"/>
              <a:ea typeface="+mn-lt"/>
              <a:cs typeface="Times New Roman" panose="02020603050405020304" pitchFamily="18" charset="0"/>
            </a:endParaRPr>
          </a:p>
          <a:p>
            <a:pPr>
              <a:lnSpc>
                <a:spcPct val="90000"/>
              </a:lnSpc>
              <a:buClr>
                <a:srgbClr val="F03B5E"/>
              </a:buClr>
              <a:buFont typeface="Courier New" panose="02070309020205020404" pitchFamily="49" charset="0"/>
              <a:buChar char="o"/>
            </a:pPr>
            <a:r>
              <a:rPr lang="en-US" sz="2600" dirty="0">
                <a:latin typeface="Times New Roman" panose="02020603050405020304" pitchFamily="18" charset="0"/>
                <a:ea typeface="+mn-lt"/>
                <a:cs typeface="Times New Roman" panose="02020603050405020304" pitchFamily="18" charset="0"/>
              </a:rPr>
              <a:t>  Most of the accident detection systems rely on the high speed of the vehicle extracted from the smart phone GPS receiver .</a:t>
            </a:r>
            <a:endParaRPr lang="en-US" sz="2600" dirty="0">
              <a:latin typeface="Times New Roman" panose="02020603050405020304" pitchFamily="18" charset="0"/>
              <a:cs typeface="Times New Roman" panose="02020603050405020304" pitchFamily="18" charset="0"/>
            </a:endParaRPr>
          </a:p>
          <a:p>
            <a:pPr>
              <a:lnSpc>
                <a:spcPct val="90000"/>
              </a:lnSpc>
              <a:buClr>
                <a:srgbClr val="F03B5E"/>
              </a:buClr>
              <a:buFont typeface="Courier New" panose="02070309020205020404" pitchFamily="49" charset="0"/>
              <a:buChar char="o"/>
            </a:pPr>
            <a:endParaRPr lang="en-US" sz="2600" dirty="0">
              <a:latin typeface="Times New Roman" panose="02020603050405020304" pitchFamily="18" charset="0"/>
              <a:ea typeface="+mn-lt"/>
              <a:cs typeface="Times New Roman" panose="02020603050405020304" pitchFamily="18" charset="0"/>
            </a:endParaRPr>
          </a:p>
          <a:p>
            <a:pPr>
              <a:lnSpc>
                <a:spcPct val="90000"/>
              </a:lnSpc>
              <a:buClr>
                <a:srgbClr val="F03B5E"/>
              </a:buClr>
              <a:buFont typeface="Courier New" panose="02070309020205020404" pitchFamily="49" charset="0"/>
              <a:buChar char="o"/>
            </a:pPr>
            <a:r>
              <a:rPr lang="en-US" sz="2600" dirty="0">
                <a:latin typeface="Times New Roman" panose="02020603050405020304" pitchFamily="18" charset="0"/>
                <a:ea typeface="+mn-lt"/>
                <a:cs typeface="Times New Roman" panose="02020603050405020304" pitchFamily="18" charset="0"/>
              </a:rPr>
              <a:t>  In some system only the buzzer will raise during any accidents, and hence the patrol cannot exactly locate the accident spot. </a:t>
            </a:r>
            <a:endParaRPr lang="en-US" sz="26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07E728A-CD05-1627-1A12-496506710C82}"/>
              </a:ext>
            </a:extLst>
          </p:cNvPr>
          <p:cNvPicPr>
            <a:picLocks noChangeAspect="1"/>
          </p:cNvPicPr>
          <p:nvPr/>
        </p:nvPicPr>
        <p:blipFill>
          <a:blip r:embed="rId2"/>
          <a:stretch>
            <a:fillRect/>
          </a:stretch>
        </p:blipFill>
        <p:spPr>
          <a:xfrm>
            <a:off x="8178800" y="684"/>
            <a:ext cx="4013200" cy="1341388"/>
          </a:xfrm>
          <a:prstGeom prst="rect">
            <a:avLst/>
          </a:prstGeom>
        </p:spPr>
      </p:pic>
      <p:pic>
        <p:nvPicPr>
          <p:cNvPr id="5" name="Picture Placeholder 6" descr="Two people with snowboards on chair lift">
            <a:extLst>
              <a:ext uri="{FF2B5EF4-FFF2-40B4-BE49-F238E27FC236}">
                <a16:creationId xmlns:a16="http://schemas.microsoft.com/office/drawing/2014/main" id="{F5785B06-45E6-7681-066F-500D6CA03DC4}"/>
              </a:ext>
            </a:extLst>
          </p:cNvPr>
          <p:cNvPicPr>
            <a:picLocks noChangeAspect="1"/>
          </p:cNvPicPr>
          <p:nvPr/>
        </p:nvPicPr>
        <p:blipFill>
          <a:blip r:embed="rId3"/>
          <a:stretch>
            <a:fillRect/>
          </a:stretch>
        </p:blipFill>
        <p:spPr>
          <a:xfrm>
            <a:off x="8178801" y="1342072"/>
            <a:ext cx="4013200" cy="3971504"/>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p:spPr>
      </p:pic>
      <p:sp>
        <p:nvSpPr>
          <p:cNvPr id="6" name="Slide Number Placeholder 5">
            <a:extLst>
              <a:ext uri="{FF2B5EF4-FFF2-40B4-BE49-F238E27FC236}">
                <a16:creationId xmlns:a16="http://schemas.microsoft.com/office/drawing/2014/main" id="{34DC8003-6229-B88B-E1FD-734A25B4B560}"/>
              </a:ext>
            </a:extLst>
          </p:cNvPr>
          <p:cNvSpPr>
            <a:spLocks noGrp="1"/>
          </p:cNvSpPr>
          <p:nvPr>
            <p:ph type="sldNum" sz="quarter" idx="12"/>
          </p:nvPr>
        </p:nvSpPr>
        <p:spPr/>
        <p:txBody>
          <a:bodyPr/>
          <a:lstStyle/>
          <a:p>
            <a:fld id="{597AE5E7-2159-44D2-AFC8-9A1629FCB80D}" type="slidenum">
              <a:rPr lang="en-US" smtClean="0"/>
              <a:t>7</a:t>
            </a:fld>
            <a:endParaRPr lang="en-US"/>
          </a:p>
        </p:txBody>
      </p:sp>
    </p:spTree>
    <p:extLst>
      <p:ext uri="{BB962C8B-B14F-4D97-AF65-F5344CB8AC3E}">
        <p14:creationId xmlns:p14="http://schemas.microsoft.com/office/powerpoint/2010/main" val="722088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028-90AE-36EC-2130-A9D93195101F}"/>
              </a:ext>
            </a:extLst>
          </p:cNvPr>
          <p:cNvSpPr>
            <a:spLocks noGrp="1"/>
          </p:cNvSpPr>
          <p:nvPr>
            <p:ph type="title"/>
          </p:nvPr>
        </p:nvSpPr>
        <p:spPr/>
        <p:txBody>
          <a:bodyPr/>
          <a:lstStyle/>
          <a:p>
            <a:r>
              <a:rPr lang="en-US" sz="4400" b="1" cap="all" dirty="0">
                <a:solidFill>
                  <a:srgbClr val="F03B5E"/>
                </a:solidFill>
                <a:latin typeface="Times New Roman" panose="02020603050405020304" pitchFamily="18" charset="0"/>
                <a:ea typeface="+mj-lt"/>
                <a:cs typeface="Times New Roman" panose="02020603050405020304" pitchFamily="18" charset="0"/>
              </a:rPr>
              <a:t>Our IDEA :</a:t>
            </a:r>
            <a:endParaRPr lang="en-US" b="1" dirty="0">
              <a:solidFill>
                <a:srgbClr val="F03B5E"/>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32DD95-1616-6ACD-79E0-3ABC4FB09A2A}"/>
              </a:ext>
            </a:extLst>
          </p:cNvPr>
          <p:cNvSpPr>
            <a:spLocks noGrp="1"/>
          </p:cNvSpPr>
          <p:nvPr>
            <p:ph idx="1"/>
          </p:nvPr>
        </p:nvSpPr>
        <p:spPr/>
        <p:txBody>
          <a:bodyPr>
            <a:normAutofit fontScale="92500" lnSpcReduction="20000"/>
          </a:bodyPr>
          <a:lstStyle/>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GPS tracking system to be enabled in car.</a:t>
            </a: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Instant notification system to be enabled to notify hospital in alarming case.</a:t>
            </a: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Sound notification  in hospital and message notification  with location.</a:t>
            </a:r>
            <a:endParaRPr lang="en-US" sz="2800" dirty="0">
              <a:latin typeface="Times New Roman" panose="02020603050405020304" pitchFamily="18" charset="0"/>
              <a:cs typeface="Times New Roman" panose="02020603050405020304" pitchFamily="18" charset="0"/>
            </a:endParaRP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In case of lost car GPS will track car and detect the location.</a:t>
            </a: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Recorded data of car movement will be maintained.</a:t>
            </a:r>
            <a:endParaRPr lang="en-US" sz="2800" dirty="0">
              <a:latin typeface="Times New Roman" panose="02020603050405020304" pitchFamily="18" charset="0"/>
              <a:cs typeface="Times New Roman" panose="02020603050405020304" pitchFamily="18" charset="0"/>
            </a:endParaRP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GPS system to be attached with car no. and owner details.</a:t>
            </a: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After accident sound alarm will be played and then will be cached by sound sensor which further will send notification.</a:t>
            </a:r>
            <a:endParaRPr lang="en-US" sz="2800" dirty="0">
              <a:latin typeface="Times New Roman" panose="02020603050405020304" pitchFamily="18" charset="0"/>
              <a:cs typeface="Times New Roman" panose="02020603050405020304" pitchFamily="18" charset="0"/>
            </a:endParaRP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Notification will be sent with car number and owner details.</a:t>
            </a:r>
            <a:endParaRPr lang="en-US" sz="2800" dirty="0">
              <a:latin typeface="Times New Roman" panose="02020603050405020304" pitchFamily="18" charset="0"/>
              <a:cs typeface="Times New Roman" panose="02020603050405020304" pitchFamily="18" charset="0"/>
            </a:endParaRPr>
          </a:p>
          <a:p>
            <a:pPr>
              <a:buClr>
                <a:srgbClr val="F03B5E"/>
              </a:buClr>
              <a:buFont typeface="Courier New" panose="02070309020205020404" pitchFamily="49" charset="0"/>
              <a:buChar char="o"/>
            </a:pPr>
            <a:r>
              <a:rPr lang="en-US" sz="2800" dirty="0">
                <a:latin typeface="Times New Roman" panose="02020603050405020304" pitchFamily="18" charset="0"/>
                <a:ea typeface="+mn-lt"/>
                <a:cs typeface="Times New Roman" panose="02020603050405020304" pitchFamily="18" charset="0"/>
              </a:rPr>
              <a:t> After searching for car details will get actual location of cars and can contact owner.</a:t>
            </a:r>
            <a:endParaRPr lang="en-US" sz="2800" dirty="0">
              <a:latin typeface="Times New Roman" panose="02020603050405020304" pitchFamily="18" charset="0"/>
              <a:cs typeface="Times New Roman" panose="02020603050405020304" pitchFamily="18" charset="0"/>
            </a:endParaRPr>
          </a:p>
          <a:p>
            <a:pPr>
              <a:buClr>
                <a:srgbClr val="F03B5E"/>
              </a:buClr>
              <a:buFont typeface="Courier New" panose="02070309020205020404" pitchFamily="49" charset="0"/>
              <a:buChar char="o"/>
            </a:pPr>
            <a:endParaRPr lang="en-US" dirty="0"/>
          </a:p>
        </p:txBody>
      </p:sp>
      <p:pic>
        <p:nvPicPr>
          <p:cNvPr id="5" name="Graphic 4" descr="Lightbulb with solid fill">
            <a:extLst>
              <a:ext uri="{FF2B5EF4-FFF2-40B4-BE49-F238E27FC236}">
                <a16:creationId xmlns:a16="http://schemas.microsoft.com/office/drawing/2014/main" id="{22E07576-76F7-03D8-49D2-223A31A036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0480" y="4577080"/>
            <a:ext cx="2026920" cy="2026920"/>
          </a:xfrm>
          <a:prstGeom prst="rect">
            <a:avLst/>
          </a:prstGeom>
        </p:spPr>
      </p:pic>
      <p:pic>
        <p:nvPicPr>
          <p:cNvPr id="6" name="Picture 5">
            <a:extLst>
              <a:ext uri="{FF2B5EF4-FFF2-40B4-BE49-F238E27FC236}">
                <a16:creationId xmlns:a16="http://schemas.microsoft.com/office/drawing/2014/main" id="{CEFB802F-C0EE-AD7A-F0B7-612442045510}"/>
              </a:ext>
            </a:extLst>
          </p:cNvPr>
          <p:cNvPicPr>
            <a:picLocks noChangeAspect="1"/>
          </p:cNvPicPr>
          <p:nvPr/>
        </p:nvPicPr>
        <p:blipFill>
          <a:blip r:embed="rId4"/>
          <a:stretch>
            <a:fillRect/>
          </a:stretch>
        </p:blipFill>
        <p:spPr>
          <a:xfrm>
            <a:off x="8178800" y="0"/>
            <a:ext cx="4013200" cy="1341388"/>
          </a:xfrm>
          <a:prstGeom prst="rect">
            <a:avLst/>
          </a:prstGeom>
        </p:spPr>
      </p:pic>
      <p:pic>
        <p:nvPicPr>
          <p:cNvPr id="7" name="Picture 6" descr="tenor (2).gif">
            <a:extLst>
              <a:ext uri="{FF2B5EF4-FFF2-40B4-BE49-F238E27FC236}">
                <a16:creationId xmlns:a16="http://schemas.microsoft.com/office/drawing/2014/main" id="{616AA70C-80F4-6EBE-9521-52A9EB0CD2A3}"/>
              </a:ext>
            </a:extLst>
          </p:cNvPr>
          <p:cNvPicPr>
            <a:picLocks noChangeAspect="1"/>
          </p:cNvPicPr>
          <p:nvPr/>
        </p:nvPicPr>
        <p:blipFill>
          <a:blip r:embed="rId5"/>
          <a:stretch>
            <a:fillRect/>
          </a:stretch>
        </p:blipFill>
        <p:spPr>
          <a:xfrm>
            <a:off x="10822485" y="4744719"/>
            <a:ext cx="783873" cy="1026161"/>
          </a:xfrm>
          <a:prstGeom prst="ellipse">
            <a:avLst/>
          </a:prstGeom>
          <a:ln>
            <a:noFill/>
          </a:ln>
          <a:effectLst>
            <a:softEdge rad="112500"/>
          </a:effectLst>
        </p:spPr>
      </p:pic>
      <p:sp>
        <p:nvSpPr>
          <p:cNvPr id="4" name="Slide Number Placeholder 3">
            <a:extLst>
              <a:ext uri="{FF2B5EF4-FFF2-40B4-BE49-F238E27FC236}">
                <a16:creationId xmlns:a16="http://schemas.microsoft.com/office/drawing/2014/main" id="{67D36D60-1972-50D5-B345-D73465B99FCE}"/>
              </a:ext>
            </a:extLst>
          </p:cNvPr>
          <p:cNvSpPr>
            <a:spLocks noGrp="1"/>
          </p:cNvSpPr>
          <p:nvPr>
            <p:ph type="sldNum" sz="quarter" idx="12"/>
          </p:nvPr>
        </p:nvSpPr>
        <p:spPr/>
        <p:txBody>
          <a:bodyPr/>
          <a:lstStyle/>
          <a:p>
            <a:fld id="{597AE5E7-2159-44D2-AFC8-9A1629FCB80D}" type="slidenum">
              <a:rPr lang="en-US" smtClean="0"/>
              <a:t>8</a:t>
            </a:fld>
            <a:endParaRPr lang="en-US"/>
          </a:p>
        </p:txBody>
      </p:sp>
    </p:spTree>
    <p:extLst>
      <p:ext uri="{BB962C8B-B14F-4D97-AF65-F5344CB8AC3E}">
        <p14:creationId xmlns:p14="http://schemas.microsoft.com/office/powerpoint/2010/main" val="2905292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67FA-A940-C31D-C959-3FA417AE47DB}"/>
              </a:ext>
            </a:extLst>
          </p:cNvPr>
          <p:cNvSpPr>
            <a:spLocks noGrp="1"/>
          </p:cNvSpPr>
          <p:nvPr>
            <p:ph type="title"/>
          </p:nvPr>
        </p:nvSpPr>
        <p:spPr>
          <a:xfrm>
            <a:off x="289560" y="517793"/>
            <a:ext cx="5593080" cy="1036955"/>
          </a:xfrm>
        </p:spPr>
        <p:txBody>
          <a:bodyPr>
            <a:normAutofit/>
          </a:bodyPr>
          <a:lstStyle/>
          <a:p>
            <a:r>
              <a:rPr lang="en-US" sz="3200" b="1" dirty="0">
                <a:solidFill>
                  <a:srgbClr val="F03B5E"/>
                </a:solidFill>
                <a:latin typeface="Times New Roman" panose="02020603050405020304" pitchFamily="18" charset="0"/>
                <a:cs typeface="Times New Roman" panose="02020603050405020304" pitchFamily="18" charset="0"/>
              </a:rPr>
              <a:t>SOLUTION :</a:t>
            </a:r>
          </a:p>
        </p:txBody>
      </p:sp>
      <p:sp>
        <p:nvSpPr>
          <p:cNvPr id="3" name="Content Placeholder 2">
            <a:extLst>
              <a:ext uri="{FF2B5EF4-FFF2-40B4-BE49-F238E27FC236}">
                <a16:creationId xmlns:a16="http://schemas.microsoft.com/office/drawing/2014/main" id="{87619636-213B-CB72-8CA9-A590FF240A09}"/>
              </a:ext>
            </a:extLst>
          </p:cNvPr>
          <p:cNvSpPr>
            <a:spLocks noGrp="1"/>
          </p:cNvSpPr>
          <p:nvPr>
            <p:ph idx="1"/>
          </p:nvPr>
        </p:nvSpPr>
        <p:spPr>
          <a:xfrm>
            <a:off x="1148080" y="1728152"/>
            <a:ext cx="8595360" cy="4612055"/>
          </a:xfrm>
        </p:spPr>
        <p:txBody>
          <a:bodyPr>
            <a:normAutofit/>
          </a:bodyPr>
          <a:lstStyle/>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Instant Notification to Hospital in case of accident.</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Instant medical support to the injured person.</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Instant information to the driver family.</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Sound alarm information to locals present in the area.</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Information regarding the car movement and history of car movement.</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Information regarding the vehicle movement can help in solving many mysteries of various crimes.</a:t>
            </a:r>
          </a:p>
          <a:p>
            <a:pPr>
              <a:lnSpc>
                <a:spcPct val="90000"/>
              </a:lnSpc>
              <a:spcBef>
                <a:spcPct val="20000"/>
              </a:spcBef>
              <a:spcAft>
                <a:spcPts val="600"/>
              </a:spcAft>
              <a:buClr>
                <a:srgbClr val="F03B5E"/>
              </a:buClr>
            </a:pPr>
            <a:r>
              <a:rPr lang="en-US" sz="2000" dirty="0">
                <a:latin typeface="Times New Roman" panose="02020603050405020304" pitchFamily="18" charset="0"/>
                <a:cs typeface="Times New Roman" panose="02020603050405020304" pitchFamily="18" charset="0"/>
              </a:rPr>
              <a:t>Instant notification to police station and hence easy finding the reason of accident</a:t>
            </a:r>
          </a:p>
        </p:txBody>
      </p:sp>
      <p:pic>
        <p:nvPicPr>
          <p:cNvPr id="6" name="Picture 5">
            <a:extLst>
              <a:ext uri="{FF2B5EF4-FFF2-40B4-BE49-F238E27FC236}">
                <a16:creationId xmlns:a16="http://schemas.microsoft.com/office/drawing/2014/main" id="{4AB11AA2-F16C-61E0-C07D-EADA6040046B}"/>
              </a:ext>
            </a:extLst>
          </p:cNvPr>
          <p:cNvPicPr>
            <a:picLocks noChangeAspect="1"/>
          </p:cNvPicPr>
          <p:nvPr/>
        </p:nvPicPr>
        <p:blipFill>
          <a:blip r:embed="rId2"/>
          <a:stretch>
            <a:fillRect/>
          </a:stretch>
        </p:blipFill>
        <p:spPr>
          <a:xfrm>
            <a:off x="8178800" y="-50800"/>
            <a:ext cx="4013200" cy="1341388"/>
          </a:xfrm>
          <a:prstGeom prst="rect">
            <a:avLst/>
          </a:prstGeom>
        </p:spPr>
      </p:pic>
      <p:pic>
        <p:nvPicPr>
          <p:cNvPr id="10" name="Graphic 9" descr="Lightbulb and gear with solid fill">
            <a:extLst>
              <a:ext uri="{FF2B5EF4-FFF2-40B4-BE49-F238E27FC236}">
                <a16:creationId xmlns:a16="http://schemas.microsoft.com/office/drawing/2014/main" id="{4B840096-67B5-6017-8521-556BC4CCFF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9200" y="4399280"/>
            <a:ext cx="1600200" cy="1838959"/>
          </a:xfrm>
          <a:prstGeom prst="rect">
            <a:avLst/>
          </a:prstGeom>
        </p:spPr>
      </p:pic>
      <p:sp>
        <p:nvSpPr>
          <p:cNvPr id="4" name="Slide Number Placeholder 3">
            <a:extLst>
              <a:ext uri="{FF2B5EF4-FFF2-40B4-BE49-F238E27FC236}">
                <a16:creationId xmlns:a16="http://schemas.microsoft.com/office/drawing/2014/main" id="{832EDDBB-8178-DCC2-7B46-D6FD6E4CCF91}"/>
              </a:ext>
            </a:extLst>
          </p:cNvPr>
          <p:cNvSpPr>
            <a:spLocks noGrp="1"/>
          </p:cNvSpPr>
          <p:nvPr>
            <p:ph type="sldNum" sz="quarter" idx="12"/>
          </p:nvPr>
        </p:nvSpPr>
        <p:spPr/>
        <p:txBody>
          <a:bodyPr/>
          <a:lstStyle/>
          <a:p>
            <a:fld id="{597AE5E7-2159-44D2-AFC8-9A1629FCB80D}" type="slidenum">
              <a:rPr lang="en-US" smtClean="0"/>
              <a:t>9</a:t>
            </a:fld>
            <a:endParaRPr lang="en-US"/>
          </a:p>
        </p:txBody>
      </p:sp>
    </p:spTree>
    <p:extLst>
      <p:ext uri="{BB962C8B-B14F-4D97-AF65-F5344CB8AC3E}">
        <p14:creationId xmlns:p14="http://schemas.microsoft.com/office/powerpoint/2010/main" val="2152644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TotalTime>
  <Words>964</Words>
  <Application>Microsoft Office PowerPoint</Application>
  <PresentationFormat>Widescreen</PresentationFormat>
  <Paragraphs>146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Calibri</vt:lpstr>
      <vt:lpstr>Calibri Light</vt:lpstr>
      <vt:lpstr>Century Gothic</vt:lpstr>
      <vt:lpstr>Courier New</vt:lpstr>
      <vt:lpstr>Times New Roman</vt:lpstr>
      <vt:lpstr>Wingdings</vt:lpstr>
      <vt:lpstr>Wingdings 2</vt:lpstr>
      <vt:lpstr>Office Theme</vt:lpstr>
      <vt:lpstr>21AIE113</vt:lpstr>
      <vt:lpstr>Smart Accident  Detection And  Alert System</vt:lpstr>
      <vt:lpstr> Batch : E4  Team members:</vt:lpstr>
      <vt:lpstr>PowerPoint Presentation</vt:lpstr>
      <vt:lpstr>PowerPoint Presentation</vt:lpstr>
      <vt:lpstr>PowerPoint Presentation</vt:lpstr>
      <vt:lpstr>CURRENT  systems:</vt:lpstr>
      <vt:lpstr>Our IDEA :</vt:lpstr>
      <vt:lpstr>SOLUTION :</vt:lpstr>
      <vt:lpstr>SYSTEM FEATURES:</vt:lpstr>
      <vt:lpstr>PowerPoint Presentation</vt:lpstr>
      <vt:lpstr>USER INTERFACE</vt:lpstr>
      <vt:lpstr>Required components</vt:lpstr>
      <vt:lpstr>Rough sketch</vt:lpstr>
      <vt:lpstr>Block diagram</vt:lpstr>
      <vt:lpstr>Product Features</vt:lpstr>
      <vt:lpstr>CIRCUIT DIAGRAM</vt:lpstr>
      <vt:lpstr>CIRCUIT DIAGRAM</vt:lpstr>
      <vt:lpstr>CIRCUIT DIAGRAM</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21AIE113</dc:title>
  <dc:creator>HIMASREE</dc:creator>
  <cp:lastModifiedBy>HIMASREE</cp:lastModifiedBy>
  <cp:revision>6</cp:revision>
  <dcterms:created xsi:type="dcterms:W3CDTF">2022-07-07T09:53:17Z</dcterms:created>
  <dcterms:modified xsi:type="dcterms:W3CDTF">2022-07-10T10:20:12Z</dcterms:modified>
</cp:coreProperties>
</file>